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2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6:47.6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11906 138,'20'0,"-20"0,40 0,19 0,1 0,0 0,39 0,-20 20,-39 0,-20-20,19 20,-39-20,20 0,40 0,-1 0,1 0,-40 0,-1 0,-19 20,20-20,0 0,20 0,19 0,1 20,-1-1,-19-19,-20 0,20 0,-40 0,20 0,-1 0,1 0,20 0,39 0,-19 0,19 20,-19-20,19 0,-39 0,-20 0,-1 20,1-20,-20 0,20 0,0 0,0 0,19 0,-39 0,20 0,20 0,-40 0,20 0,0 0,-20 0,20 0,19 0,-19 0,0-20,0 20,0 0,19 0,-39 0,20 0,20-20,-20 20,19-19,-19 19,0 0,0 0,-20-20,0 0,0 20,-40-20</inkml:trace>
  <inkml:trace contextRef="#ctx0" brushRef="#br0" timeOffset="1904">13772 79,'0'0,"39"-20,1 20,39 0,1 0,-1 0,1 0,19 0,-59 0,-1 0,-19 0,20 0,-40 0,39 0,-39 0,20 0,0 0,0 0,-20 0,20 0,19 0,21 0,19 0,-19 0,-1 0,-39 0,0 0,-20 0,20 0,20 0,-1 0,21 0,19 0,-19 0,-1 0,-39 0,0 0,0 0,0 0,19 0,21 0,-1 0,1 0,0 0,-41-20,21 20,-40 0,20 0,0-20,0 20,39-19,-19 19,-1 0,1 0,20 0,-1 0,40 0,1 0,19 0,-40 19,-19-19,-1 0,-19 0,0 0,-21 0,1 0,-20 0,20 0,0 0,0 0,0 0,-20 0,39 0,-19 0,20 0,19 0,1 0,-20 0,-1 0,-19 0,20 0,-1 0,21 0,19 0,-19 0,-1 0,-19 0,0 0,-20 0,39 0,-39 0,0 0,0 0,0 0,-1 0,-19 0,20 0,0 0,40 0,-1 0,21 0,-21 0,20 0,-19 0,0 0,-21 0,-39 0,40 0,-20 0,0 0,-1 0,21 0,-20 0,20 0,19 0,1 0,-21 0,21 0,-1 0,1 20,19-20,-19 0,-1 0,1 0,-40 0,0 0,19 0,1 0,-20 0,20 0,-1 0,1 0,0 0,39 20,40 20,0-20,-40-1,1 1,-60-20,-20 0,20 0,-1 0,-19 0,20 0,0 0,0 0,39 0,-39 0,0 0,20 0,-40 0,20 0,-20 0,0 0,-20 0,-20 0,-59 0,0 0</inkml:trace>
  <inkml:trace contextRef="#ctx0" brushRef="#br0" timeOffset="4424">0 912,'0'0,"0"0,20 0,0 0,20 0,39 0,0 0,40 0,20 0,0 0,-59 20,-21-20,-19 0,-1 0,-19 0,20 0,-20 0,19 0,41 0,-1 0,1 0,-1 0,0 0,1 0,-21 0,21 0,59 0,-20 0,20 0,-60 0,20 0,0 0,-19 20,39-20,-60 0,1 0,-20 0,19 0,-19 0,-20 0,19 0,1 0,20 0,19 20,0-20,20 20,-19-20,39 20,-60-20,-19 19,0-19,-20 0,-1 20,21-20,0 20,19-20,21 0,19 0,20 20,-40-20,21 20,-21-20,-39 0,19 0,1 0,-21 0,21 0,-20 0,19 0,21 0,-21 0,20 0,-19 0,59 0,-20 0,20 0,-19 0,19 0,20 0,-1-20,-18 0,-41 20,-20 0,1 0,-20 0,19 0,-19-20,0 20,-1 0,1-20,19 20,1 0,-20 0,19 0,-19 0,0 0,19-19,-19 19,19 0,1 0,19 0,-19 0,19 0,1 0,-1 0,20 0,-20 0,1 0,-21 0,41 0,-41 0,1 0,-21-20,1 20,-20 0,39 0,41 0,-21 0,0 0,1 0,-21 0,1 0,19 0,-19 0,-1 0,-19 0,39 0,-19 0,39-20,0 20,-39 0,-1-20,-19 20,-20 0,0 0,-20 0,39-20,-19 20,20 0,0 0,19-20,-39 20,20 0,19 0,-19 0,19 0,41 0,-41 0,21 0,-21 0,-19 0,19 0,-19 0,20 0,-41 0,21 0,0 0,-1 0,-19 0,0 0,20-20,19 20,-39 0,0 0,20 0,-20 0,-1 0,1 0,0 0,0 0,0 0,0 0,0 0,19 0,1 0,19 0,-19 0,0 0,19 0,-19 0,-40 0,40 0,-40 0,20 0,39 0,1 0,19-19,0 19,1 0,39 0,-40-20,20 20,-39 0,-1 0,1 0,0 0,-1 0,1 0,-21 0,1 0,19-20,1 20,-20 0,19 0,-39 0,20 0,-20 0,-1 0,21 0,20 0,-21 0,1 0,0 0,-1 0,21 0,39 40,0-1,-19-19,-21-20,-19 0,20 0,-21 20,1-20,39 0,40 0,-19 0,19 0,19 0,21 60,-20-21,-20-19,-20 0,-39-20,-20 20,-20-20,-20 0,0 20,19-20,-19 0,20 0,-20 0,20 0,0 0,-20 0,20 0,-20 0,0 0,20 0,-20 0,19 0,1 0,-20-20,0 20,-20 0</inkml:trace>
  <inkml:trace contextRef="#ctx0" brushRef="#br0" timeOffset="24607">15875 3571,'0'0,"20"20,-20-20,0 20,0-20,-20 20</inkml:trace>
  <inkml:trace contextRef="#ctx0" brushRef="#br0" timeOffset="26110">1528 3988,'80'0,"19"-20,0 20,0 0,-39 0,-1 0,1 0,19 0,-39 0,-20 0,-1 0,1 0,-20 0,20 0,0 0,20 0,19 0,-19 0,39 0,21 0,-41 20,40-20,20 0,-39 0,-21 0,1 0,-21 0,-19 0,0 0,20 0,19 0,1 0,39 0,40 0,-20-20,0 20,0 0,-39 0,39 0,-40 0,0 0,1 0,19 0,-39 0,19-20,-20 20,1 0,19 0,-19 0,-1 0,1 0,-1 0,-19 0,0 0,19 0,-19 0,20 0,-21 0,41 0,-60 0,-1 0,21 0,-20 0,39 0,-39 0,40 0,-1 0,1 0,-1 0,1 0,-1 0,1 0,-1 0,-19 0,20 0,-21 0,21-19,-1 19,41 0,19 0,20 0,-40 0,20 0,-40 0,1 0,-21 0,1 0,-40 0,19 0,-19 0,20 0,-20 0,19 0,21 0,-1 0,1 0,39 0,-19 0,-21 0,40 0,-39 0,-1 0,1 0,-1 0,-19 0,39 0,-19 0,0 0,-1-20,1 20,-1 0,1 0,-1 0,1 0,-1 0,1 0,19 0,20-20,40 20,0 0,-40-20,20 20,-19 0,19 0,39 0,-38 0,-21 0,-40 0,1 0,-40 0,0 0,19 0,1 0,0 0,19 20,80 0,-20 0,20 19,0-19,0 0,-60-20,20 0,-59 0,20 20,19-20,0 0,1 0,-21 0,1 0,-20 0,-1 0,1 0,0 0,-21 0,1 0,0 0,20-20,-20 20,-1 0,21-20,0 20,-20 0,0 0,-20 0,19 0,1 0,20 0,0 0,-1-20,1 20,0-20,19 20,-19 0,0 0,-1 0,1 0,-20 0,0 0,-1 0,21 0,0 0,0 0,-21 0,41 0,-20 0,-1 0,21 0,-20 0,39 0,20 0,-59 0,19 0,-39 0,0 0,0 0,0 0,-20 0,20 0,19-19,21-1,19 20,20-20,1 20,-1 0,0-20,-59 20,-20 0,-1-20,-19 20,40 0,20 0,-1-20,1 20,-21 0,-19 0,0 0,-20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01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-1 125,'19'0,"21"0,59 0,20 0,40 0,59 0,1 0,-41 0,21 0,-80 0,-20 0,-39 0,-1 0,20 0,-19 0,0 0,39 0,-20 0,0 0,1 0,39 0,-20 0,20 0,-39 0,39 0,-60 0,-19 0,19 0,-39 0,20 0,0 0,19 0,-19 0,19 0,21 0,-1 0,-19 0,19 0,-39 0,-1 0,1 0,20 0,-21 0,21 0,-1 0,1 0,-1 0,1 0,0 0,-21 0,0 0,-19 0,0 0,-1 0,-19 0,40 0,0 0,19 0,21-16,-21 16,1 0,-1 0,-19 0,0 0,-1 0,21 0,-20 0,-1 0,1 0,0 0,19 0,21-16,-21 16,-19 0,-20-15,19 15,-19 0,0 0,0 0,0 0,0 0,19 0,-19-16,20 16,-20 0,19 0,21 0,19 0,1 0,39 0,-20-15,20 15,-40 0,20 0,-39 0,0 0,-41-16,21 16,-40 0,20 0,0-15,0 15,-20 0,19 0,21 0,-20 0,0 0,0 0,19 0,1 0,0 0,19 0,1 0,19 0,1 0,19 0,-20 0,-19 0,39 0,-59 0,-21 0,1 0,40 0,-40 0,19 0,21 0,-20 0,-1 0,1 0,-40 0,40 0,-21 0,1 0,20 0,0 0,-40 0,20 0,-1 0,-19 0,20 0,0 0,0 0,0 0,0 0,-1 0,21 0,-40 0,40 0,-40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38.4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54,'219'18,"20"-18,-1 19,21-19,-40 18,-59-18,-21 0,1 0,-61 0,41 0,-20-18,39 18,1 0,58 0,61 0,40 0,39 0,-19 0,20 0,-80 0,-81 0,22 0,-101 0,21 0,19 0,21 0,-2 0,62 0,19 0,-20 18,40-18,-60 0,0 0,-60 0,-39 0,19 0,-59 0,-20 0,0 0,0 0,-1 0,-19 0,0 0,40 0,-21 0,42 0,-2 18,0-18,42 18,17 1,62-1,-41-18,0 0,-20 19,-19-19,19 0,21 0,-21 0,21 0,-1 0,20 0,-39 0,-61 0,40-19,-38 19,-2-37,-19 37,-21 0,-19 0,20-18,1 18,38 0,0-18,41 0,-1-1,-39 19,-21 0,2 0,-21 0,19 0,-19 0,19 0,22 0,-22 0,-19-18,-20 18,0 0,-20 0,-20 0,-99 0,-21 0,-39-19,-40 19,0-18,-1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40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-1 313,'119'0,"-20"0,40 0,1 0,18 0,-39 0,20 0,-20 0,1-20,-41 20,60 0,-19 0,-21 0,20-20,0 2,20 18,0-20,20 20,1 0,38 0,20 0,-39 0,-1-20,-58 20,19 0,-20 0,1-20,-41 20,0 0,80 0,20 0,0 0,20 0,-21 40,41-20,-40-20,0 18,19-18,-39 0,-20 0,20 0,-39-18,-1-22,0 20,-40 0,20 1,-39 19,-1-19,21-21,19 40,0-20,1 20,-20-20,-21 1,1 19,-1 0,1-20,-1 20,1 0,19 0,1 0,19 0,-39 0,19 0,-20 0,2 0,-2 0,1 0,0 0,39 20,20-20,20 0,-60 0,60 0,-60 0,2 0,-22 0,1 0,-1 0,1 0,-20 0,39 0,40 0,20 0,-40 0,40 0,-19 0,-1 0,-20 0,1 0,19 0,-40 0,0 0,21 0,-21 0,0 0,41 0,-1 0,20 0,0 0,20 0,20 0,-20 0,20 0,-40 0,20 0,-40 0,20 0,0 0,0 0,20 0,0 0,-20 0,20 0,-21 0,2 0,-60 0,-1 0,1 0,-1 0,-39 0,39 0,-19 0,39 0,20 0,-20 0,41 0,-1 0,-20 0,0 0,0 0,-40 0,-19 0,-20 0,-1 0,21 0,0 0,20 0,-1 0,0 0,41 0,-61 0,60 0,0 0,0 0,-20 0,22 0,-42 0,0 0,40 0,-39 0,-1 0,0 0,41 0,-61 0,-19 0,-1 0,21 0,0 0,-20 0,40 0,-21 0,1 0,-1 0,-19 0,0 0,-1 0,-39-20,20 20,0 0,-20 0,0 0,-99 0,-40 0,-60-19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42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0 180,'0'0,"20"0,59 0,40-20,20 0,0 20,-20 0,0-20,-20 1,-19 19,-41 0,21 0,19 0,1 0,39 0,0 0,39 0,1 0,40 0,-1 0,1 0,19 0,-40 0,21 19,-1-19,-59 0,60 0,-21 0,-19 0,-20 0,-39 0,-40 0,-1 0,21 0,-41 0,21 0,19 0,-19 0,-1 0,-19 0,0 0,19 0,1 0,-1 0,1 20,19-20,0 0,-19 0,0 0,-21 0,21 0,-21 0,21 0,-1 0,-19 0,20 0,-1 0,60 0,-20 0,21 0,18 0,21 0,-20-20,-20 20,20-19,-60 19,1 0,39-20,-40 20,1-20,19 20,-40-20,-19 20,-20 0,59-20,1 20,-21 0,21-20,-1 20,-19 0,19 0,-20 0,21 0,-41 0,1 0,-20 0,0 0,-20 0,-20 20,-40-20,-59 0,-59 0,-21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44.5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0 188,'20'15,"0"-15,0 17,39-17,1 0,59 0,41 0,-2 0,1 0,41 0,-22 0,1 0,0 0,-40 0,0 0,-20 0,-20 0,22 0,-42 0,40 0,-40 0,40 0,-19 0,40-17,-1 17,-1 0,-19 0,41 0,-21-15,0 15,-40 0,20 0,-59 0,0 0,0 0,19 0,40 0,20 0,-20 0,61 0,-21 15,0-15,20 17,-20-17,-60 0,-19 0,-21 0,-19 0,19 0,21 0,40 0,-21 0,60 0,-20 0,1 0,18 0,21 0,-60 0,61 0,-41 0,-1-17,-58 17,-21 0,41-15,-40 15,0-17,-1 17,21-17,-1 17,40-17,40 0,-19 17,38-17,-19 1,-20 16,21-16,-21-1,0 17,-20 0,-19 0,-21 0,1 0,-21-17,21 17,-1-17,20 17,-39 0,0 0,20 0,-41 0,21 0,-1 0,21 0,-1 0,-19 0,-1 0,-19 0,1 0,38 0,0 0,-19 0,19 0,1 0,-21 0,40 0,2 0,18 0,-20 0,40 0,0 0,40 0,-60 0,20 0,-20 0,-59 0,0 0,0 0,0 0,-1 0,-19 0,19 0,21 0,-21 0,21 0,0 0,-1 0,21 0,-21 0,0 0,1 0,-21 0,1 17,0-17,-20 0,0 0,-20 0,-1 0,1 17,0-17,20 0,-1 0,1 0,20 0,19 0,20 17,61 15,58 2,-39-17,-39 17,-21-19,-60 2,-39-17,0 0,0 0,0 0,0 0,-20 0,20 0,-1 0,-19 0,-39 0,-21 0,-59-49,-61-68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4:41.8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2:22.1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79,'0'0,"0"0,39 0,41 0,19 0,20 0,0 0,-59 0,-41 0,1 0,0 0,40 0,59 0,0 0,-40 0,-39 0,-20 0,19 0,-39 0,20 0,0 0,0 0,39 0,-39 0,0 0,20 0,0 0,-21-19,1 19,20 0,-20 0,19 0,-19 0,0 0,0 0,20 0,-40 0,39 0,1 0,0 0,19 0,-19 0,-20 0,0 0,-1 0,21 0,-40 0,40 0,-20 0,39 0,1 0,-21 0,1 0,-20-18,20 18,-21 0,1 0,20 0,-20 0,0 0,-20 0,20-19,-1 19,1 0,20 0,-20 0,19-19,61 19,39 0,-20 0,-60 0,-19 0,19 0,-19 0,20 0,-21 0,-19 0,0 0,20 0,-21 0,21 0,-20 0,20 0,-40 0,39 0,21 0,-40 0,0 0,19 0,1 0,0 0,-40 0,20 0,-1 0,21 0,-40 19,20-19,-20 0,20 0,0 0,-1 0,1 0,0 0,-20 0,60 0,19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2:26.4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4,'0'0,"20"0,0 0,20 0,-20 8,39-8,1 0,-21 0,21 0,19 0,-59 0,20 0,-20 0,19 0,-39 0,20 0,-20 0,20 0,0 0,-20 0,20 0,19 0,-19 0,20 0,0 0,39 0,-39 0,-20 0,19 0,1 0,-20 0,0 0,19 0,-19 0,20 0,0 0,-1 0,21 0,19 7,-39 1,39-8,-19 0,-21 0,1 0,20 0,-41 0,1 0,20 0,0 0,-21 0,1 0,0 0,0 0,0 0,20 0,-21 0,1 0,-20 0,20 0,0 0,0 0,19 0,1 0,-20 0,40 0,-41 0,21 0,-40 0,20 0,0 0,-20 0,20 0,19 0,1 0,-20 0,39 0,1 0,-1 0,1 0,-20 0,-1 0,21 0,-40 0,39 0,1 0,-1 0,21 0,-21 0,-19 0,0 0,-21 0,1 0,0 0,-20 0,20 0,0 0,-20 0,20 0,-1 0,1 0,0 0,0 0,0 0,20 0,19 0,-19 0,-1 0,1 0,0 0,-20 0,19 0,-19 0,0 0,0 0,20 0,-1 0,21 0,-21 0,21 0,0 0,-1 0,-19 0,-1 0,-19 0,0 0,-20 0,20 0,-20 0,40 0,-1 0,41 0,-21 0,-19 0,0 0,-1 0,-39 0,20 0,20 0,39 0,1 0,-1 0,40 0,-40 0,-39 0,20 0,-21 0,1 0,-20 0,20 0,19 0,-39 0,0 0,-20 0,20 0,-1 0,1 0,20 0,-19 0,38 0,-39 0,40 0,-21 0,41 0,-41 0,21 0,0 0,-21 0,1 0,0-8,-1 8,1 0,-20 0,39-7,-39 7,-20 0,40 0,0 0,19 0,-19-8,-1 8,21 0,-20 0,-1 0,-19 0,0 0,20 0,-40 0,59 0,-19 0,-20 0,19 0,-39 0,20 0,40 0,39 0,0 0,1 0,-21 0,-39 0,-21 0,1 0,0 0,0 0,40 0,-1 0,20 0,1 0,-21 0,1 0,-1 0,-39 0,0 0,20 0,-40 0,20 0,-1 0,1 0,0 0,20 0,-1 0,1 0,20 0,-21 0,21 0,-40 0,0 0,19 0,-19 0,0 0,20 8,-1-8,1 0,0 0,-1 0,-19 0,20 0,0 0,19 0,-19 0,0 0,-40 0,39 0,1 0,-20 0,19 0,1 0,0 0,19 0,-19 0,0 0,-20 0,-1 0,1 0,20 0,-20 0,19 0,1 0,0 0,0 0,-21 0,21 0,0 0,39 0,-39 0,0 0,-21 0,21 0,-20 0,0 0,0 0,59 0,-59 0,20 0,-21 0,-19 0,20 0,20 0,39 0,20 0,-39 0,0 0,-41 0,1 0,0 0,0 0,20 0,-40 0,19 0,-19 0,20 0,0 0,79 0,-19 0,-21 0,-19 0,-20 0,0 0,19 0,21 0,-40 0,0 0,-1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2:30.4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17898 220,'0'0,"-79"0,-1 0,-59 0,80 0,19 0,0 0,40 0,-20 0,-80 0,1 0,-40 0,0 0,60 0,39 0,-19 0,19 0,20 0,0 0,20 0,-20 0,1 0,-21 0,0 0,-19 0,-2 0,2 0,-1 0,40 0,0 0,-19 0,-1 0,0 0,-19 0,-1 0,1 0,19 0,0 0,40 0,-19 0,19 0,-20 0,0 0,20 0,-20 0,-20 0,1 0,19 0,-20 0,-19 0,39 0,0 0,-20 0,20 0,0 0,0 0,20 0,-40 0,40 0,-20 0,0 0,0 0,-19 0,19 0,0 0,0 0,0 0,1 0,-21 0,20 0,0 0,-20 0,1 0,39 0,-40 0,0 0,21 0,-21 0,-20 0,1 0,-1 0,21 0,-21 20,1-20,18 0,-19 0,21 0,-41 0,21 0,19 0,0 0,1 0,-1 0,20 0,0 0,0 0,20 0,-19 0,19 0,-20 0,0 0,0 0,20 0,-40 0,21 0,-1-20,0 20,0 0,0 0,0 0,0 0,20 0,-19 0,-1 0,0 0,20 0,-20 0,-20 0,40 0,-39 0,-1 0,20 0,-21 0,22 0,-41 0,40 0,0 0,-19 0,19 0,0 0,0 0,-19-20,-1 20,20 0,-20 0,20 0,1 0,-21 0,20 0,-39 0,19 0,0 0,-19 0,39 0,0 0,0 0,20 0,-40 0,-39 0,-41 0,-39 0,20 0,20 0,60 0,19 0,20 0,20 0,-20 0,-19 0,-21 0,-39 0,-20 20,39-20,20 0,40 0,0 0,0 0,20 20,-19-20,19 0,-20 0,20 0,-40 0,20 19,-19-19,-1 0,-20 0,21 0,19 0,-20 0,0 0,1 0,19-19,0 19,20 0,-20 0,0 0,0 0,-19 0,19 0,-20 0,1 0,19 0,0-20,0 20,0 0,0-20,20 20,-20 0,0 0,20 0,-60 0,20-19,-39-1,-20 20,39-20,21 20,-21 0,40 0,-19 0,19 0,0 0,-20 0,40 0,-20 0,1 0,-1 0,0 0,0 0,0 0,-20 0,21 0,-1 0,20 0,-20 0,0-20,-20 20,21 0,-21 0,-1 0,-18 0,39 0,0 0,-40 0,41 0,-21 0,0 0,1 0,-1 0,20 0,-20 0,1 0,19 0,20 0,-40 0,20 0,-19 0,-1 0,40 0,-20 0,0 0,0 0,20 0,-19 0,19 0,-20 0,-20 0,40 0,-20 0,0 0,20 0,-20 0,-19 0,39 0,-20 0,-41 0,42 0,-1 0,-20 0,20 0,0 0,0 0,-19 0,-1 0,20 0,-19 0,-41 0,40 0,1 0,-1 0,20 0,0 0,1 0,-21 0,40 0,-40 0,20 0,-19 0,39 0,-40 0,20 0,0 0,0 0,-19 0,39 0,-40 0,40 0,-20 0,20 0,-39 0,-2 0,21 0,-20-19,-19 19,-40-20,39 20,-19 0,19-19,-19 19,19 0,21 0,-1 0,20 0,0 0,0 0,0 0,1 0,19 0,-20 0,0 0,-20 0,20 0,1 0,-21 0,-21 0,42 0,19 0,-20 0,0 0,0 0,0 0,-20 0,1 0,-1 0,20 0,0 0,20 0,-19 0,19 0,-20 0,0 0,-20 0,-19 0,19 0,-20 0,41 0,-21 0,0 0,1 0,19 0,-40 0,1 0,-61 0,20 0,-39 0,-19 0,-21-40,1 40,39-20,-1 20,21 0,39 0,21 0,39 0,-20 0,0 0,21 0,-1 0,0 0,20 0,0 0,-20 0,0 0,0 0,-99 0,-59 20,38-20,21 0,20 0,59 0,0 0,20 0,20 20,-59-20,-80 20,-20-20,40 0,40 0,18 19,22-19,39 0,0 0,-20 0,-40 0,-39 20,0-20,0 0,39 0,20 0,40 0,-20 0,-19 19,-21-19,-19 0,-1 0,21 0,-21 0,40 0,0 0,0 0,21 20,-1-20,20 0,-20 0,0 0,0 0,-39 0,-40 0,-21 0,41 0,0 0,19 0,40 0,1 0,-1 0,-40 0,-80 0,21 0,20 0,39 0,21 0,39 0,-40 0,-39 0,19 0,-19 0,19 0,40 0,1 0,-1 0,-60 0,-20 0,1 0,20 0,-60 0,79 20,20-20,21 0,-1 0,0 0,20 0,20 0,-20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4:33.8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41,'0'0,"0"0,20-19,0 19,-20 0,19 0,100 0,-39 0,19 0,20-20,-59 20,19 0,-39 0,39 0,-59 0,20 0,-21 0,21 0,-40 0,20 0,0 0,0 0,-20 0,19 0,21 0,-20 0,20 0,-1 0,-19 0,0 0,20 0,-20 0,-1 0,21 20,20-20,-21 19,21-19,-20 0,19 19,1-19,-1 20,1-20,-21 0,1 19,0-19,-20 0,19 0,-19 0,20 0,19 0,-19 0,20 0,-1 0,1 0,19 0,0 0,1 0,19 0,-39 0,-1 0,20 0,-19 0,19 0,40 0,-39 0,19 0,0 0,0 20,-19-20,-1 0,1 0,-1 0,40 20,20-20,-60 0,20 0,-19 0,-1 0,20 19,40 1,0-20,0 19,0 0,-40-19,40 20,-20 0,20-20,-20 19,-20-19,40 20,-59-20,-21 0,21 0,-21 0,1 0,-1 19,1-19,-1 0,-19 0,20 0,-21 0,21 0,19 0,-19 0,-1 19,21-19,-1 0,20 20,-20-20,-19 0,39 20,-19-20,19 0,-20 0,-19 0,59 0,-60 0,21 0,-1 0,0 0,1 0,-21 0,21 0,-1 0,0 0,1 0,-21 0,-19 0,20 0,-1 0,-19 0,-20 0,0 0,39 0,-19 19,-20-19,-1 0,41 0,-40 0,79 0,99 0,-39 0,39 20,-79-20,0 0,-60 19,21-19,-21 0,1 19,-1-19,1 0,-20 0,-21 0,41 0,-40 0,19 0,21 0,-20 0,19 0,1 0,-1 0,1 0,-21 0,1 0,0 0,-1 0,21 0,0 0,-1 0,-19 0,-1 0,1 0,0 0,19 0,-19 20,0-20,19 0,1 0,-20 0,39 0,20 0,40 0,0 0,20-20,-20 20,-40 0,20 0,20 0,0 0,19 0,-19 0,0 0,-40 0,40-19,-20 19,20-19,-59 19,-1 0,0 0,21 0,-1 0,40-20,59 20,-59 0,79-39,80 19,20 20,138 0,60-58,-20 58,-79-19,-40 19,-40 0,-59-20,-100 0,-39 20,-20-19,-79 19,-20-19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10.0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0,'0'0,"0"20,0 0,0 0,0-1,0 20,0-19,0 20,0-40,0 19,0 21,0-20,0-1,0 20,0 1,0 0,0-20,20 38,-20-58,0 20,0-20,0 20,0-20,0 20</inkml:trace>
  <inkml:trace contextRef="#ctx0" brushRef="#br0" timeOffset="984">141 60,'20'0,"19"0,41 0,-20 0,38 0,1 0,1 0,-61 0,-19 0,-20 0,0 0,0 19,0 20,0-19,0 0,0 0,0-1,-20 21,20-20,0-20,0 19,0 1,0-20,0 19,0-19,-19 0,19 20,0 0,0-20,0 20,0 0,0 0,-20-20,20 20,0-20,0 38,0-38,0 0,0 20,0 0,0 0,0-20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4:37.1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63,'20'0,"-20"-19,20 19,-20-19,20 19,40 0,-40 0,20-20,-20 20,-1 0,1 0,21 0,-41 0,20 0,39 0,-39 20,0-20,0 19,0-19,-20 19,20 0,0-19,-20 20,0 0,20-20,-20 19,0 1,0-20,0 20,0-2,0 2,-20-20,20 19,-20 1,20-20,-20 20,0-20,0 19,0 0,20-19,-20 39,20-39,-20 20,1-20,19 0,-20 20,20-1,0-19,-20 0,20 19,-21-19,1 19,20 1,0-20,0 20,-20-20,20 19,0-19,0 0,0 20,0-20,0 20,0-20,40 18,-40-18,41 20,-2 0,-39-20,20 19,0-19,0 0,-20 0,20 0,0 0,0 0,-20 0,20 0,0 0,20 0,-20 0,0 0,-20-19,0 19,19 0,-19 0,20 0,1 0,-21-20,20 20,-20 0,20-20,-20 20,39 0,-39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4T16:24:38.9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314 0,'0'0,"-20"0,-19 0,39 20,-19 0,-1 0,1 0,-1 0,20-20,-20 39,20-39,-19 20,-1-20,0 40,1-40,0 20,19-1,-20-19,1 20,19-20,-20 20,20 0,0-20,0 20,0-20,0 20,0 0,0-20,0 19,0-19,0 20,0-20,0 20,20 0,-20-20,19 20,1-20,-20 20,0-20,19 19,-19-19,39 0,-39 20,0-20,20 0,-20 20,0-20,19 0,1 0,-20 0,20 0,-20 0,19 20,-19-20,20 0,-1 0,-19 20,19-20,1 0,0 0,-1 0,-19 0,20 0,0-20,-20 20,19 0,-19-20,0 20,20 0,-20-20,0 20,0-20,19 1,0-1,-19 0,0 20,0-20,0 20,0-20,0 20,0-20,0 1,0 19,20-20,-20 20,0-20,0 0,0 20,0-20,0 20,0-20,0 20,0-20,0 1,0 19,-20 0,20-20,0 20,0 0,-19-20,0 0,19 20,0-20,0 20,0-20,0 20,0-19,-20 19,20 0,-19 0,-1 0,20-20,0 20,0 0,-20 20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5:07.65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 0,'0'0,"0"0,-17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4:28.68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236 0,'0'0,"-59"0,20 0,-21 20,41-20,-20 0,19 0,20 20,0-2,20 2,-20 0,20-20,-20 20,0-1,0 1,19-20,-19 19,0 1,0-20,19 0,-19 19,20-19,-20 20,20-20,-20 0,0 20,0-20,20 20,-1-20,-19 0,20 20,0-2,19 2,-20-20,1 0,0 20,-20 0,20-20,-20 0,19 0,1 0,0 19,0 1,-1-20,-19 0,19 0,-19 19,0-19,0 20,0-20,0 19,20-19,-20 20,0 0,0-20,0 0,0 20,0 0,0-20,0 0,-20 0,20 18,-19-18,19 0,-19 0,19 0,-20 20,0-20,20 0,-20 0,20 0,-19 0,-1 0,20 0,-20 0,20 0,-20 0,20 0,-19 0,0-20,19 20,0 0,-20 0,20 0,-40-18,40-2,-19 20,-1 0,20-20,-20 20,20 0,-20 0,20-20,0 0,-19 20,19-19,0 19,0-20,0 20,0-19,0-1,0 20,19-19,-19 19,20 0,-20-20,0 0,20 20,0 0,-20 0,19-20,-19 20,20 0,0 0,-20-18,20 18,-20 0,19-20,0 0,1 20,-20 0,40-20,-40 0,19 1,1-1,0 20,-20 0,0 0,20-19,-20-1,0 1,19 19,-19-20,0 20,19-20,-19 20,0-20,0 2,0 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4:33.46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1292 41,'0'0,"-20"0,20 0,-20 0,-20-19,20 19,0 0,1 0,19-20,-20 20,20 0,0 0,-19 0,19 0,-20 0,20 0,-20 0,20 0,0 0,-20 0,20 0,0 0,-19 0,19 20,0-20,0 19,-20-19,20 0,0 20,-20-20,20 20,0-20,-20 20,20 0,0-20,0 20,0-20,0 20,0-20,0 19,0 1,0-20,0 0,0 20,0-20,0 20,20 0,-20-20,20 0,-20 0,0 20,20-20,-20 0,0 0,19 19,-19-19,20 0,0 0,-20 0,20 0,-20 0,19 0,1 0,-1 0,-19 0,20 0,0 0,-20 0,20 0,-20 0,20 0,-20 0,20 0,0 0,-20 0,0-19,19-1,-19 0,20 20,-20-20,19 20,-19-20,0 0,0 20,20 0,-20-19,0 19,0-20,0 0,0 40,0-20,0 20,0-20,20 39,-20-19,20-20,-20 20,0-20,0 20,0-20,0 20,0-1,0 1,0-20,0 19,0 1,0 0,0-20,0 39,0-39,0 20,0 0,0 0,0-20,0 20,0 0,0 0,0 19,0-39,0 20,0 20,0-20,0-1,0 1,0 0,0-20,0 20,0-20,0 0,-20 0</inkml:trace>
  <inkml:trace contextRef="#ctx0" brushRef="#br0" timeOffset="31113">47 1230,'0'20,"0"20,0-21,0 21,0-20,0 0,0 20,0-1,0-19,0 0,0 20,0-40,-19 19,19 1,0 0,0-20,0 19,0 1,-20 0,20-20,0 19,0-19,0 20,0-20,0 20,0-20,0 20,0-20,0 20,0 0,0-20,0 20,0-20,0 19,0 1,0-20,0 20,0 0,0-20,0 40,0-40,0 39,0-19,0-20,0 0,20 0,-20 0,0 0</inkml:trace>
  <inkml:trace contextRef="#ctx0" brushRef="#br0" timeOffset="32785">1587 2399,'0'40,"0"-1,20 1,-20 19,0-19,0 0,0 0,20-1,-20 1,20 0,-20-21,20 21,-20-40,0 39,0-39,0 20,0-1,0 1,0 0,0-20,0 40,0-40,0 20,19 0,-19-1,0 41,0-60,20 40,-20-21,0-19,20 20,-20-20</inkml:trace>
  <inkml:trace contextRef="#ctx0" brushRef="#br0" timeOffset="37546">2081 2201,'0'0,"-20"0,20 0,-19 40,-1-40,20 0,0 0,-20 0,20 20,0-20,0 19,-20-19,20 20,-20-20,20 0,0 0,0 20,-19-20,19 19,0 1,-20-20,20 20,-19-20,19 20,0-20,0 20,-20-20,20 20,0-20,0 19,0-19,0 20,-20 0,20-20,0 20,0-20,0 20,0-20,0 20,-20-1,20-19,0 20,0-20,-20 20,20 0,0-20,0 20,0 0,0 0,-20-20,20 19,0 1,0-20,0 20,0 0,-19-20,19 20,0 0,0-20,0 19,0-19,0 20,0-20,0 0,0 40,19-40,-19 19,20-19,0 0,-20 0,20 20,-20-20,20 19,0-19,-1 0,-19 0,39 0,-39 0,20 0,-20 0,20 0,-20 0,20 0,0 0,-20-19,19 19,-19 0,20 0,0-20,-20 20,20 0,-20 0,20-19,-20 19,19 0,0 0,-19 0,0-20,20 20,-20-20,20 20,0 0,-20-20,0 20,20 0,-20 0,0-39,0-1,0 20,0 0,0-19,0 19,0 0,0 20,0-20,0 20,0-40,0 40,0-19,0 19,0-20,0 0,-20 20,20-20,0 20,0-20,0 0,0 20,0-19,-20 19,20-20,0 20,0-20,0 0,-20 20,20-20,-20 20,20-20,0 1,-19 19,19 0,0 0,0 0,-19 0,19-20,0 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5:14.77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66 0,'0'0,"0"20,0-20,0 19,0 1,-19 0,19 0,0 0,0-20,0 20,0 0,0-1,0 21,0-20,-19 0,19 19,0-20,0 1,0-20,0 20,-20 0,20 0,0-1,0-19,0 40,0-20,0 0,0-20,0 20,0-20,0 20,0-20,0 19,0 1,0-20,0 20,0-20,0 0</inkml:trace>
  <inkml:trace contextRef="#ctx0" brushRef="#br0" timeOffset="1120">652 0,'0'0,"0"0,0 20,0-20,0 19,0-19,-20 20,20 0,0 0,-19 0,19 0,0-20,-20 20,20-1,0 1,-19 0,0 0,-1 20,20-21,0 0,-20 1,20 0,0 0,0-20,0 20,0-1,0-19,0 20,0-20,0 20,0-20,0 20,0 0,0-20,0 20,0-20,0 0,0 20,0-1,0-19,0 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5:18.29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 79,'20'0,"-20"20,0-20,0 20,0 19,0-39,0 20,0 20,0-40,0 40,0-40,0 19,0-19,0 40,0-21,-20 21,20-21,0 21,0-40,0 40,0-20,0 0,0 19,0-39,0 40,0-20,-20-20,20 20</inkml:trace>
  <inkml:trace contextRef="#ctx0" brushRef="#br0" timeOffset="1088">478 0,'20'0,"-20"0,20 0,0 0,-1 19,21 1,-40 0,40-20,-40 20,40-20,-40 0,0 20,19 0,-19-20,0 19,0-19,0 20,0 0,0-20,0 20,0-20,0 20,0-20,0 20,0-20,0 20,-19-20,-1 19,20-19,-20 20,20-20,-20 0,0 20,20-1,-20-19,0 20,1 0,19-20,-20 0,20 19,0-19,-20 0,20 0,-20 0,20 0,-20 0,20 20,-20 0,0-20,20 0,-19 20,19-20,0 0,-20 0,20 20,0 0,-20-20,20 20,0-20,0 0,20 0,-20 0,20 0,-20 0,19 0,-19 0,20 0,-20 0,20 0,-20-20,20 20,0 0,-20-20,20 20,-20 0,20 0,-20 0,19 0,1 0,-20 0,20 0,-20 0,20 0,0 0,20 0,-40 0,19 0,1 0,-20 0,40 0,-20 0,1 0,-21 0,20 0,-20 0,20 0,-1 0,-19 0,20 0,-20 0,20 0,-20 20,20-20,0 0,20 20,-21-1,21-19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5:23.83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6,'0'0,"0"0,0 40,0-20,0 0,0-1,0 0,20 21,-20-20,0 0,0-1,0 1,0 0,0-20,0 20,0 0,0 0,0-20,0 19,0 20,0-39,0 40,0-40,0 20,0 0,0-1,0 1,0-20,0 20,0 0,0 0,0-20,0 0,0 19,0 0,0-19,0 0,0 20,19 0,-19 0,0-20,0 20,0-20</inkml:trace>
  <inkml:trace contextRef="#ctx0" brushRef="#br0" timeOffset="1536">354 26,'0'0,"20"0,-20 0,20 0,-20 0,0 0,19 0,1 0,-20 0,20 0,-20-20,19 20,1 0,-20 0,20 0,-20 0,20 0,-20 0,19 0,1 20,-20-20,19 0,-19 0,20 0,-20 20,20 0,-20-20,0 0,20 20,-20-20,0 19,0 0,0-19,0 0,0 0,-20 20,0-20,20 0,-20 0,20 20,-19-20,-1 0,20 20,-19-20,-21 0,20 20,1-20,-1 0,20 19,-20-19,1 0,19 0,-20 0,20 0,0 0,20 0,-1 0,-19 0,20 0,-20 0,0 0,20 0,-20 0,19 0,1 0,-20 0,20 0,0 0,-1 0,-19 0,20 0,-20 0,19 0,1 0,-20 0,0 0,0 0,0 20,0 0,0-20,0 20,0-20,0 0,0 20,-20 0,20-20,0 19,0-19,-19 0,19 19,0-19,-20 0,1 0,19 0,-20 0,20 20,-20-20,20 0,0 20,-20-20,1 0,19 0,-20 0,20 20,-20-20,20 0,-19 0,19 0,-20 0,20 0,0 20,-20-20,20 0,-20 0,1 0,19 20,0-20,-20 0,20 0,-19 0,-1 0,20 0,-20 19,20-19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18T17:54:41.61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0 317,'40'-20,"158"-19,41 19,119-40,-60 20,0 1,-39-1,-100 20,-80-19,-59 39,-20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83934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10-23T17:59:14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6648 12353 0,'24'0'32,"26"0"-17,0 0 1,49 0-16,25 25 15,-25-25-15,0 0 16,25 0-16,0 0 16,0 0-16,0 0 15,25 0-15,25-25 16,-50 25-16,25-25 16,-25 25-16,25 0 15,-75 0-15,50 0 16,-50 0-16,1 25 15,-1-25-15,1 0 16,-1 0-16,25 0 16,-24 25-16,24-25 15,50 0-15,-50 24 16,0-24-16,0 0 16,-24 0-1,-1 25-15,50-25 16,0 0-16,-24 0 15,48 25-15,1-25 16,-25 25-16,-25-25 16,25 0-16,25 0 15,-25 0-15,0 25 16,-49-25-16,-1 0 16,-24 0-16,24 0 15,1 0-15,-1 0 16,25 0-16,-24 0 15,49-25-15,-25 25 16,0 0-16,0 0 16,25-25-16,-49 25 15,-1 0-15,25 0 16,1 0-16,-1 0 16,50-25-16,-50 25 15,0 0-15,-24 0 16,-26 0-16,26-25 15,-26 25-15,50-24 16,-24 24-16,-1 0 16,50 0-16,0 0 15,-25 24 1,-24 1-16,-26-25 16,26 0-16,-50 0 15,49 0-15,1 0 16,-26 0-16,1 0 15,24 0-15,1 25 16,-1-25-16,0 0 16,1 0-16,-1 0 15,-24 0-15,-25 0 16,49 0-16,25 0 16,25 0-16,0-25 15,-24 25-15,24-25 16,-50 25-16,-24 0 15,-26 0-15,1 0 16,25 0-16,-25 0 16,49 0-1,-49 0-15,0 0 16,24 0-16,1 0 16,24 0-16,1 0 15,-26 0-15,51 0 16,-26 0-1,0 0-15,-24 0 16,0 0-16,-1 0 16,-24 0-16,25 0 15,-26 0 1,1 0-16,0 0 16,0 0-1,24 0-15,-24 0 16,50 0-16,24 0 15,0 0-15,25 25 16,-25 0-16,-24 0 16,-1-25-16,-24 0 15,-1 25-15,-73-25 235,-125-25-235,-75 0 15,51-25-15,-50 26 16,123-1-16,-48 25 16,48-25-16,-48 25 15,24 0-15,-25-25 16,-50 25-16,26 0 15,-26 0-15,75 0 16,25-25-16,25 25 16,-1 0-16,1 0 15,24 0-15,-24 0 16,-1 0-16,-24 0 16,25 0-16,-1 0 15,1 0-15,-1 0 16,1 0-16,0 0 15,-1 0-15,1 0 16,-26 0 0,26 0-16,0 0 15,24 0-15,-24 0 16,24 0-16,25-24 16,-24 24-16,24 0 15,0 0-15,-25-25 16,1 25-16,-26 0 15,-49-25-15,50 25 16,0 0-16,24-25 16,0 25-16,26-25 15,-51 25-15,1 0 16,-50-25-16,0 1 16,0-1-16,-25 25 15,50-25-15,24 25 16,1 0-16,-1-25 15,1 25-15,-1 0 16,1 0-16,0 0 16,24 0-16,-24 0 15,49 0-15,-25 0 16,25 0-16,-24 0 16,-1 0-16,-24 25 15,24-25-15,25 0 16,-24 0-16,24 0 15,-25 0 1,26 0-16,-1 0 16,-25 25-16,-24-25 15,24 0-15,0 25 16,1-25-16,-1 0 16,1 0-16,-1 0 15,-24 0-15,24 0 16,-24 0-16,-1 0 15,1 0-15,-25 0 16,49 0-16,-24 0 16,24 0-16,25 0 15,-24 0-15,-1 0 16,0 0-16,-24 0 16,-1 0-16,1 0 15,-25 0-15,24 0 16,1 0-16,0 0 15,-1-25-15,1 25 16,24 0-16,-24 0 16,24-25-16,-24 25 15,24 0-15,1-25 16,24 25-16,0 0 16,0 0 30,0 0 33,-49 25-79,-1-25 15,26 0-15,-1 0 16,25 25 46,-24-25-46,-26 25-16,26-1 16,24-24-1,0 0-15,25 25 47,-25-25 62,25 25-109,-49-25 16,24 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21.9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0,'20'0,"-20"20,0 0,0 0,0 0,0-2,0-18,0 40,0-40,0 20,0 0,0 0,0 0,0-20,0 39,0-39,0 20,0-20,0 19,0 1,0-20,0 20,0-20,0 39,0-19,0 0,0 20,0-2,0-18,0 0,0-20,0-20,0-20,0 40</inkml:trace>
  <inkml:trace contextRef="#ctx0" brushRef="#br0" timeOffset="1119">377 60,'0'0,"-19"0,19 20,-40-20,40 0,0 18,-20-18,20 20,0-20,0 0,-20 20,20 0,0-20,0 20,-20-20,0 20,20-20,0 0,0 39,-19-39,19 20,-20 0,20-20,0 19,0-19,0 20,0 0,0-20,0 19,0-19,0 20,0 0,0 0,0-20,0 0,0 20,0-20,20 20,-20-2,0-18,19 0,1 0,-20 0,0 20,20-20,-20 0,20 0,-20 0,20 0,20 20,0 0,0-20,-20 0,19 20,-19-20,-20 0,20 0,0 0,-20 0,20 0,-20 0,20 0,-20 0,19 0,1 0,-20 0,0 0,20 0,-20 0,20 0,-20-20,20 20,-20 0,20-20,-20 20,0-20,20 20,-20-20,0 20,0-18,19 18,-19-20,0 20,0-20,20 0,-20 0,0 20,0-20,0 1,0 19,0-20,-20 20,1-20,19 20,-20 0,20 0,-20 0,0 0,0 0,20 0,-40 0,40 0,-19 0,19 0,-40 0,40 0,-20 0,20 0,-20 20,0-20,20 0,-19 0,19 20,-20-1,0-19,20 0,0 0,0 20,-20 0,20 0,0-20,0 20,0-20,0 20,0-2,0-18,0 20,0-20,0 40,0-40,0 0,0 20,0-20,20 0,-20 0,0 0,20 0,-20-20,20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83934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10-23T17:58:06.2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21506 6251 0,'24'0'47,"26"0"47,0 0-94,49 0 15,0 0 1,25 0-16,-49 0 16,-51 0-16,1 0 171,50 0-171,49 0 16,24 0-16,51 0 16,-25 0-16,-26 0 15,-48 0-15,-26 0 16,-24 0-16,24 0 16,-24 0-16,-26 0 15,26 0-15,-25 0 94,24 0-63,75 25-31,50-1 16,25 1-16,-26-25 15,-24 0-15,-50 25 16,-24-25-16,-26 0 16,-24 0-16,49 0 15,-49 25-15,25-25 16,-1 0-16,26 25 16,-1-25-16,26 24 15,-26-24-15,0 0 16,-24 0-16,0 0 15,-1 25-15,-24-25 16,49 25-16,-24-25 16,-25 0-16,0 0 15,24 0-15,-24 25 16,0-25-16,0 0 16,-1 0-1,1 0-15,25 0 16,24 0-16,1 0 15,-1 0-15,1 0 16,24 0-16,-25 0 16,1 0-16,-1 0 15,0 0-15,-24 0 16,0 0-16,-26 0 16,1 0-16,0 0 15,25 0 1,-1 0-16,1 0 15,-1 0-15,26 0 16,-26 0-16,1 0 16,0 0-16,-26 0 15,1 0-15,0 0 16,0 0 0,25 0-1,-26 0-15,1 0 16,0 0-16,0 0 15,0 0-15,-1 0 16,26 0-16,0 0 16,-26 0-16,26 0 15,24 0-15,-49 0 16,0 0 0,0 0-16,0 0 15,-1 0-15,1 0 16,0 0-1,0 0-15,0 0 16,24 0-16,1 0 16,-25 0-16,24 0 15,-24 0-15,0 0 16,0 0-16,24-25 16,1 25-16,-25 0 15,0 0-15,-1 0 94,26 0-78,24-25-1,-24 0-15,49 1 16,-49 24-16,-25 0 15,-100 0 360,-74 0-375,1-25 16,-1 0-16,49 25 16,26 0-16,49 0 15,0-25-15,1 25 16,-26 0 62,-49 0-78,-50 0 16,25 0-16,-25 0 15,50 0-15,49 0 16,25 0-16,-24 0 16,24 0-1,0 0 16,-24 0-31,-26 0 16,-24 0-16,-50 0 16,50 0-1,0 0-15,24 0 16,26 0-16,24 0 16,-25 0-16,26 0 15,-1 0-15,0 0 16,0 0-16,0 0 15,1 0-15,-1 0 16,0 0-16,-25 0 16,1 0-16,-26 0 15,26 0-15,-1-25 16,0 25-16,-24 0 16,0 0-16,-1 0 15,1 0-15,-25 0 16,49 0-16,-24 0 15,24 0-15,-24 0 16,24 0-16,0 0 16,1 0-16,-1 0 15,25 0-15,0 0 16,1 0-16,-26 0 16,0 0-16,26 0 15,-1 0-15,-50 0 16,26 0-1,24 0-15,0 0 16,0 0-16,1 0 16,-1 0-16,0 0 15,0 0-15,0 0 16,-24 0-16,24 0 16,-25 0-16,26 25 15,-26-25-15,25 0 16,0 0-16,-24 0 62,-1 0-62,-24 0 16,-1 0-16,26 0 16,24 0-16,0 0 15,0 0 1,0 0-16</inkml:trace>
  <inkml:trace contextRef="#ctx0" brushRef="#br0" timeOffset="2856.8315">25623 4738 0,'0'24'94,"0"26"-79,0-25-15,0 0 16,0 0-16,0-1 15,0 1 1,0 0-16,-25 0 31,25 0 16,0-1-31,0 1-16,0 0 31,0 0 0,0 0 16,0-1-16,0 1-15,0 0-16,0 0 16,0 0 62</inkml:trace>
  <inkml:trace contextRef="#ctx0" brushRef="#br0" timeOffset="4104.6322">25995 4887 0,'0'24'63,"0"1"-48,0 0 1,0 0 0,0 0-16,0-1 15,0 1 79,25-25-16,25 0-31,-1 0-47,26 0 16,-26 0-16,26 0 15,-26 0-15,-24 0 16,25 0-16,-1 0 16,-24 0-1,0 0-15,25 0 16,-26 0-16,1 0 15,0 0-15,0 0 16,-75 0 218</inkml:trace>
  <inkml:trace contextRef="#ctx0" brushRef="#br0" timeOffset="5329.4187">26367 4787 0,'0'50'156,"0"0"-156,0-1 16,0-24-16,0 0 16,25 0-16,-25-1 15,0 1 1,0 0 0,0 0 30,0 0-46,0-1 16,0 1 0,0 0-1,0 0 1,0 0 0,0-1 30,0 1-46,0 0 32,0 0-17</inkml:trace>
  <inkml:trace contextRef="#ctx0" brushRef="#br1" timeOffset="55230.4483">14089 9971 0,'0'0'0,"50"0"16,-26 0-16,26 0 15,-25 0-15,24 0 16,26 0-16,-25 25 15,-1-25-15,1 0 16,24 0-16,1 0 16,-26 0-16,26 0 15,-26 0-15,26 0 16,-26 0-16,26 0 16,-26 0-16,1 0 15,-25 0-15,-1 0 16,26 0-1,-25 0 1,24 0 0,-24 0-16,25 0 15,0 0-15,-1 0 16,1 0-16,-25 25 16,24-25-1,1 0-15,24 25 16,-24-25-16,-25 0 15,24 0-15,1 0 16,-1 0-16,1 0 16,-25 0-16,0 0 15,-1 0-15,1 0 16,0 0-16,25 0 16,-26 0-1,1 0-15,0 0 16,25 0-16,-1 0 15,-24 0-15,25 0 16,-1 0-16,1 0 16,0 25-16,24-25 15,0 0-15,1 0 16,49 0-16,-75 0 16,26 0-16,-26 0 15,1 0-15,-25 0 16,24 0-16,-24 0 15,25 0 1,-25 25 0,-1-25-1,1 0-15,0 0 16,0 0 0,0 0-16,-1 0 15,1 0-15,25 0 16,0 0-16,24 0 15,0 0-15,1 24 16,24-24-16,-25 0 16,1 25-16,-1-25 15,1 0-15,-26 0 16,1 0-16,24 0 16,-24 0-16,-1 0 15,1 0-15,0 0 16,-1 0-16,26 0 15,-26 0-15,1 0 16,-25 0-16,24 0 16,1 25-16,24-25 15,-24 0-15,-25 0 16,24 0-16,-24 0 16,0 0-16,0 0 15,24 0 1,1 0-16,24 0 15,1 0-15,-1 0 16,26 0-16,-1-25 16,-25 25-16,1 0 15,-51 0-15,26 0 16,-25 0-16,24 0 16,-24 0-16,25 0 15,24 0-15,-24 0 16,24 0-16,1 0 15,-1 0-15,25 0 16,-49 0-16,24 0 16,-24 0-16,0 0 15,-26 0-15,26 0 16,0 0-16,24 0 16,0 0-16,1 0 15,-1 0-15,-24 0 16,24 0-16,-24 0 15,-25 0-15,-1 0 16,1 0-16,0 0 16,25 0-16,-26 0 15,26 0 1,0 0-16,-1 0 16,-24 0-16,0 0 15,25 0-15,-1 0 16,26 0-16,-51 0 15,1 0-15,25 0 16,-1 0-16,-24 0 16,25 0-16,24 0 15,-24 0-15,-1 0 16,26 25-16,-1-25 16,1 0-16,-26 0 15,1 0-15,-1 0 16,-24 0-16,25 0 15,0 0-15,-26 0 16,26 0-16,0 0 16,-1 0-16,-24 0 15,25 0-15,-26 0 16,26 0-16,0 0 16,-1 0-16,1 0 15,-1 0-15,-24 25 16,50-25-16,-26 25 15,-24-25 1,0 0 0,99 0 77,74 0-93,-49 24 16,25-24-16,-75 25 16,-25-25-16,-24 0 15,0 0-15,-1 25 16,1-25-16,24 0 16,1 0-16,-1 0 15,-24 0-15,24 25 16,-24-25-16,-1 0 15,1 0-15,-25 0 16,24 0-16,1 0 16,24 0-16,-24 0 15,0 0-15,-1-25 16,-24 25-16,49 0 16,1-25-16,-26 25 15,26 0-15,-26 0 16,1 0-1,24 0-15,1-25 16,-1 1-16,26 24 16,-26 0-16,0 0 15,-24 0-15,24 0 16,-24 0-16,0 0 16,-1-25-16,26 25 15,-1 0-15,0 0 16,-24 0-16,24 0 15,-24 0-15,24 0 16,1 0-16,-1 0 16,1 0-16,-1 0 15,1 0-15,49 0 16,-25 0-16,0 0 16,-25 0-16,26 0 15,-51 0-15,1 0 16,-25 0-16,-1 0 15,26 0-15,-25 0 16,0-25-16,-50 25 125</inkml:trace>
  <inkml:trace contextRef="#ctx0" brushRef="#br1" timeOffset="58663.6521">1935 10889 0,'0'0'0,"25"0"0,-1 0 15,1 0 1,0 0-16,0 0 16,0 0-16,-1 0 15,1 0 1,25 0-16,-25 0 15,49 25-15,0-25 16,26 0-16,48 0 16,-23 0-16,-1 0 15,0 25-15,-50-25 16,0 0-16,1 0 16,24 0-16,-25 0 15,1 0-15,24 0 16,-25 0-16,26 0 15,-1 25-15,0-25 16,0 0-16,-24 0 16,-1 0-16,-49 0 15,0 0-15,24 24 16,-24-24-16,25 0 16,24 0-16,25 0 15,-24 0-15,24 0 16,-25 0-16,-24 0 15,0 0-15,24 25 16,1-25-16,-1 0 16,25 0-16,-24 0 15,24 0 1,0 0-16,25 0 16,-25 0-16,-24 0 15,49 0-15,-50 0 16,1 0-16,24 0 15,-50 0-15,1 0 16,0 0-16,24 0 16,0 0-16,26 0 15,-26 0-15,0 0 16,-24 0-16,24 0 16,-24-25-16,25 25 15,-51 0-15,26 0 16,0 0-16,24 0 15,0 0-15,26 0 16,-1 0-16,25 0 16,-25 0-16,25 0 15,-25 0-15,0 0 16,26 25-16,-1-25 16,-25 0-16,25 25 15,-25-25-15,0 0 16,-24 0-16,24 0 15,-25 0 1,25 0-16,-24 0 0,-1 0 16,1 0-1,-26 0-15,1 0 16,0 0-16,24-25 16,25 25-16,-24 0 15,-1 0-15,25-25 16,-24 25-16,-1 0 15,25 0-15,-24 0 16,24 0-16,-25 0 16,-24-24-16,0 24 15,24 0-15,0 0 16,1-25-16,-1 25 16,1 0-16,-26-25 15,26 25-15,-1 0 16,-24 0-16,24 0 15,0 0-15,-24 0 16,0 0-16,-25 0 16,-1 0-16,26 0 15,0 0-15,-26 0 16,1 0-16,25 0 16,-1 0-16,1 0 15,0 0-15,-1 0 16,1 25-1,24-25-15,1 0 16,-1 0-16,25 0 16,-49 0-16,24 0 15,1 0-15,49 25 16,-25-25-16,0 0 16,-24 0-16,24 0 15,-25 0-15,25 0 16,-24 0-16,-1 0 15,1 0-15,-51 0 16,1 0-16,25 0 16,-25 0-16,0 0 15,-1 0-15,51 0 16,-1 0-16,1 0 16,-26 0-16,26-25 15,-1 25-15,0 0 16,-24 0-16,0 0 15,-1 0-15,1 0 16,24 0 93,100 0-109,49 0 16,124 25-16,-49-1 16,-75 26-16,-24-25 15,-75 0-15,-75-1 16</inkml:trace>
  <inkml:trace contextRef="#ctx0" brushRef="#br1" timeOffset="77238.5736">17388 10542 0,'-25'25'93,"25"0"-77,-25-1-16,25 1 16,-24-25 15,24 25 0,0 25-31,-25-50 16,0 49-16,0 1 15,25-25 1,-25-25 0,25 24 62,0 1-78,0 0 15,0 0 1,0 0 0,0-1-1,0 1 1,0 0-1</inkml:trace>
  <inkml:trace contextRef="#ctx0" brushRef="#br1" timeOffset="79494.0272">18281 10666 0,'0'0'0,"-74"-25"0,24 25 16,0 0-16,1-25 16,-1 25-16,25 0 15,1 0-15,-1 0 16,0 0-16,0 0 16,0 0-16,1 0 46,-1 0-30,0 0-16,25 50 234,0-25-202,0 0-1,0 24 47,0-24-62,0 0-1,0 0 1,-25-25 0,50 0 171,0 0-171,0 0-16,24 0 15,-24 0-15,25 0 16,-26 0-16,26 0 16,-25 0-16,0 0 15,-1 0 1,-24 24 156,25 26-172,-25-25 15,0 0 1,0-1 0,0 1-16,0 0 31,0 0 0,0 0-15,0-1-1,0 1 1,-25-25 31,1 0-32,-1 0 17,0 0 15,0 0-32,-24 0-15,24 0 16,0 25-16,0-25 15,-24 0 1,24 0 0,0 0-1,0 0-15,0 0 16,1 0 15,-1 0-15,0 0 140,-25 0-140,-24 0-16</inkml:trace>
  <inkml:trace contextRef="#ctx0" brushRef="#br1" timeOffset="80611.7415">12626 12998 0,'24'24'78,"-24"26"-78,0-25 16,25 0-16,-25-1 16,0 26-1,0-25 1,0 25-16,0-26 15,0 1-15,0 0 32,0 0-32,0 24 15,0-24 1,0 0-16,0 0 16,0 0-1,0-1 1,25-24 156</inkml:trace>
  <inkml:trace contextRef="#ctx0" brushRef="#br1" timeOffset="82622.0297">13171 12973 0,'0'25'63,"0"-1"-48,0 1-15,-25-25 16,25 25-1,-24-25-15,-1 25 16,25 0-16,-25-1 16,25 1 15,0 0-15,-25 0-16,0 0 15,25 24 1,0-24-1,0 0 17,0 0 30,0 0-46,0-1-16,0 1 15,25-25-15,-25 25 16,25 0 0,-25 0-16,50-1 15,-26 1-15,1 0 16,0-25 0,0 25 15,0-25-16,0 0 1,24 0 31,-24 0-31,0 0-16,24 0 31,-24 0-31,0-25 15,0 0-15,0 0 16,-25 1 0,0-1-1,0 0 1,0 0 15,-50 0 63,25 1-78,0 24-1,1-25-15,24 0 16,-25 25 31,0 0-16,25 25 16,-25 0-32,25-1 1,-25 1-16,1-25 31,24 25-15,-25 0 15,25 0-15,0-1 296,-25-24-296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83934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10-23T18:03:14.0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12204 10468 0,'25'0'62,"0"0"-31,-1 0-31,1 0 16,50 0-16,-1 0 16,0 0-16,26 0 15,24-25-15,24 25 16,-48-25 0,48 25-16,-23 0 15,-26 0-15,0 0 16,-25 0-16,26 0 15,-1 0-15,-25 0 16,1 0-16,-1 0 16,25 0-16,25 0 15,-25 0-15,26-25 16,-26 25-16,50 0 16,-25 0-16,24 0 15,-73 0-15,24 0 16,-25 0-16,1 0 15,-50-25-15,24 25 16,-24 0-16,25 0 16,-25 0-16,24 0 15,1 0-15,49 0 16,0 0-16,0 0 16,50 0-16,-25 0 15,25 0-15,25 0 16,-50 0-16,49 0 15,-73 0-15,-1 0 16,25-24 0,-75 24-16,1-25 15,-25 25-15,24 0 16,1-25-16,0 25 16,-1-25-16,1 25 15,24 0-15,1 0 16,-1 0-16,1 0 15,-1 0-15,0 0 16,1 0-16,-1 0 16,25 0-16,-24 0 15,-1 0-15,25 0 16,-24 0-16,-1 0 16,-24 0-16,0 0 15,-26 0-15,1 0 16,0 0-16,25 0 15,-26 0-15,1 0 16,25 0-16,-1 25 16,1-25-1,0 0-15,24 0 16,0 25-16,1-25 16,-26 25-16,26-25 15,-1 24 1,1-24-16,-1 0 15,-24 0-15,-1 0 16,1 0-16,0 0 16,24 0-16,0 0 15,-24 0-15,0 0 16,-1 0-16,1 0 16,-25 0-16,49 0 15,-24 0-15,24 0 16,0 0-16,1 0 15,-1 0-15,1 0 16,-26 0-16,-24 0 16,0 0-16,-50 0 62,0 0-46,-24 50-16,-75-50 15,-124 25-15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83934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10-23T18:03:15.8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8731 11410 0,'75'0'63,"49"0"-63,49 0 16,26 0-16,74 0 15,-25 0-15,25 0 16,24 0-16,-24 0 15,25 0-15,-1 0 16,-49 0-16,-49 0 16,-50 0-16,-25-25 15,24 25-15,-48-24 16,-1 24-16,-25 0 16,-24-25-16,49 0 15,-24 25-15,-1-25 16,25 25-16,25 0 15,50 0-15,0 0 16,24 0-16,25 0 16,-24 0-16,-1 0 15,0 0 1,-73 0-16,23 0 16,-48-25-16,-26 25 15,0 0-15,-24 0 16,0 0-16,-1 0 15,-24 0-15,0 0 16,0 0-16,24 0 16,-24 0-16,25 0 15,-1 0-15,1 0 16,-1 0-16,26 0 16,-1 0-16,1 0 15,-1 0-15,1 0 16,24 25-16,-50-25 15,26 0-15,-26 0 16,1 0-16,0 25 16,-26-25-16,1 0 15,25 0-15,-25 0 16,-1 0 0,1 0-1,0 0 95,25 0-95,24 0-15,1 0 16,24 0-16,50 25 15,-100-25-15,50 25 16,-49-25-16,-50 24 78,-50 1 94,26 0-172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83934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10-23T18:03:19.80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21332 10889 0,'50'0'15,"-26"0"1,26 0-16,0 0 16,-26 0-1,26 0 1,-25 0-16,0 0 16,24 0-16,1 0 15,-25 0-15,24 0 16,1 0-16,-25-25 15,49 25-15,-49 0 16,0 0 0,0 0-16,24 0 15,1 0 1,-25 0 0,24 0-16,-24 0 15,0 0 1,24 0-1,-24 0 1,25 0-16,-25 0 16,24 0-16,1 0 15,-1 0-15,-24 0 16,0 0-16,25 0 16,-26 0-16,1 0 15,-25 25 95,-49-25-95,-51 25 1,-73 25-16,-100-50 15</inkml:trace>
  <inkml:trace contextRef="#ctx0" brushRef="#br0" timeOffset="2166.4469">3299 11733 0,'0'-25'46,"25"25"-30,24 0-16,26 0 16,-1 0-16,50 0 15,-24 0-15,-1 0 16,25 0-16,-25 0 16,0 0-16,25 0 15,-25 0-15,-24 0 16,24 0-16,-25 0 15,-24 0-15,0 0 16,-26 0-16,26-25 16,25 25-16,-1 0 15,0 0-15,26 0 16,-26 0-16,0 0 16,1 0-16,-1 0 15,1 0-15,-1 0 16,0 0-16,1 0 15,-1 0 1,1 0-16,-26 0 16,1 0-16,24 0 0,-24-25 15,24 25 1,1-25-16,-1 25 16,25 0-16,25 0 15,0 0-15,-24 0 16,-26 0-16,1 0 15,-1 0-15,-24 0 16,-1 0-16,1 0 16,-1 0-16,1 0 15,0 0-15,-26 0 16,1 0-16,25 0 16,-50-24-16,25 24 15,-1 0-15,1 0 16,0 0-16,0 0 15,0-25-15,-1 25 16,1 0-16,0 0 16,25 0-16,24 0 15,-24 0-15,-26 0 16,1 0-16,25 0 16,-25 0-16,-1 0 15,1 0-15,0 0 16</inkml:trace>
  <inkml:trace contextRef="#ctx0" brushRef="#br1" timeOffset="8343.5683">3200 14114 0,'25'0'32,"-1"0"-17,1 0 1,25-25-16,-1 25 15,26 0-15,49 0 16,0 0-16,25 0 16,24 0-16,1 0 15,24 0 1,-49 0-16,74 0 16,-98 0-16,-1 0 15,24 0-15,-48 0 16,-26 0-16,-24 0 15,24 0-15,0-25 16,1 25-16,24 0 16,-25 0-16,26 0 15,-1 0-15,50 0 16,-25 0-16,49 0 16,1 0-16,0 25 15,-50-25-15,0 0 16,49 0-16,-24 0 15,0 0-15,0 25 16,-25-25-16,25 0 16,-25 0-16,-50 0 15,25 0-15,1 0 16,-1 0-16,-25 0 16,25 0-16,50 0 15,-50 0-15,1 0 16,-1 0-16,-25 0 15,26 0-15,-1 0 16,-25 0-16,50-25 16,-25 25-1,1 0-15,-26 0 16,25 0-16,0-25 16,1 25-16,49 0 15,-50 0-15,25 0 16,0 0-16,0 0 15,-25 0-15,50 0 16,-50 0-16,25 0 16,-49 0-16,24 0 15,0 0-15,-25-25 16,1 25-16,-26 0 16,1 0-16,0-24 15,-26 24 1,1 0-1,0 0 79,0 0-31,0 0-32,24 0-31,-24 0 16,25 0-16,-1 0 15,1 0-15,-1 0 16,-24 0-16,0 0 15,0 0 1,0 0 0,0 0-1,-25 24 110,0 1-109,24-25 0,-24-25-1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25.2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  <inkml:trace contextRef="#ctx0" brushRef="#br0" timeOffset="9016">6234 3809,'-39'0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30.9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259 0,'0'20,"-20"0,0-20,20 20,-20 0,20 21,-19-2,-1 1,20 0,0 0,-20 20,0-1,0-19,20 1,-20 18,20 22,-39-22,19-19,20 0,0 0,-20 0,20-20,0 19,0-19,0 41,0-2,0-39,20 40,-20-40,20 0,0 20,-20-20,0 0,0-20,0 0,0-20,0 0</inkml:trace>
  <inkml:trace contextRef="#ctx0" brushRef="#br0" timeOffset="976">1093 180,'-40'0,"0"0,20 0,-19 0,-1 0,20 0,-19 0,19 0,0 0,-20 0,-19 0,19 0,1 0,-1 20,-21-20,42 20,-1 0,0-20,0 19,-19 2,19-21,0 0,20 40,0 0,0-1,20-19,-20 0,0 1,0-1,0-20,0 20,20-20,-1 0,-19 0,20 0,59 0,-18 0,-2 0,21 0,-41 0,-19 0,20 0,-40 0,20 0,0 39,19-39,-39 20,20-20,-20 0,0 20,20 0,0 1,-20-21,0 19,19 1,-19 20,20-20,-20 0,0 0,20-20,-20 19,0 2,0-21,0 0,0 20,0-20,0 0,-20 20,0 0,1 0,-1-20,0 19,-20 1,1 0,-1 0,20-20,0 21,-19-21,39 20,0-20,-20 0,20 0,0 0,-20 0,0 0,20 0,-20 0,20 0,-39 0,-1 0,20 0,-20 0,20-20,20 20,-20 0,0 0,20 0,0 0,0 0,20 0,20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54.1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0,'0'40,"0"-20,0 0,0 0,0-1,0-19,0 40,0-20,0 0,0 0,0-20,0 39,0-19,0 0,0 40,0-21,0 1,0 19,0-20,20 1,-20 19,0 1,20-40,0 0,-20-1,0 1,0-20</inkml:trace>
  <inkml:trace contextRef="#ctx0" brushRef="#br0" timeOffset="839">437 40,'0'0,"20"0,-20 0,19 0,1 0,19 0,1 0,39 0,-39 20,-20-20,-1 0,-19 0,20 20,0 19,-20-39,0 40,0-20,0 20,0-21,0 21,20-40,-20 20,0-20,0 20,0-20,0 20,0-20,-40 20,20-20,-19 39,-41 1,21-20,-39 19,58-20,-20-19,21 20,-1-20,0 0,40 0,-20 0,20 0,0 0,0 20,60 0,19 0,40 39,-40-59,40 40,-20-20,-59 0,-20-1,-1-19,-19 0,20 0,0 0,-20 0,20 0,0 0,0 0,-1 20,-19-20,40 20,-40-20,20 20,0 0,-20-20,0 20,0-20,0 19,0-19,0 20,0 0,-20-20,20 40,-40-40,20 0,1 20,-41-1,20-19,21 0,-41 0,20 0,-19 0,19 0,20 0,0 0,1 0,-1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7:56.8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59 101,'0'0,"0"0,0 19,0 1,0 0,0 20,0-20,0 20,0 0,-19 39,19-59,-20 41,20-41,0 19,0-19,0-20,0 20,0 0,-20-20,20 21,0-21</inkml:trace>
  <inkml:trace contextRef="#ctx0" brushRef="#br0" timeOffset="744">435 0,'0'0,"0"20,-19-20,-1 40,-20-40,21 60,-20-40,-1 40,0-40,20 20,-19 20,39-60,0 20,0-20,39 0,41 0,18 19,1 1,-39 0,-41 0,41-20,-60 0,20 0,-20 0,20 0,-20 0,20 0,-20 0,0 0,0-20,0 0,0 20,0 0,0 0,-20-20,0 20,0 0,-40-19,41 19,-1-40,-20 40,40-20</inkml:trace>
  <inkml:trace contextRef="#ctx0" brushRef="#br0" timeOffset="1736">435 40,'0'0,"0"40,0 40,0-20,0 0,20 0,-20-1,0 22,-20-22,1 2,19 18,-20-20,0 2,20-61,0 40,-20-40,20 20,0-20,0-20,0 0,0 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6:40.2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0-1,'0'18,"0"-18,39 17,-39-17,40 18,39 0,22 0,18 0,40-18,20 0,-20 18,-19-18,-41 0,60 18,-39-18,19 0,-40 0,0 0,41 0,-61 0,1 0,-21 0,1 0,0 0,20 0,-21 0,21 17,60-17,-2 18,1-18,1 19,19-19,-40 0,21 18,-61-18,-39 0,39 0,-19 0,20 18,20-18,78 0,2 0,-21 0,-21 0,-17 0,-22 0,20 0,21 0,-1 0,-40 0,41 0,-21 0,-40 0,1 0,20 0,19 0,20 0,1 0,-21 0,20 0,-60 0,-19 0,-20 0,0 0,0 0,-21 0,1 0,0 0,0 0,20-18,19 18,2 0,38-18,-20 18,-19 0,-1-19,-19 19,-20 0,21 0,-2 0,1 0,0 0,-21 0,1 0,20 0,-60-18,-59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7-10-05T18:16:42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0-1,'0'0,"39"0,1 0,20 0,19 0,-20 0,1 0,19 0,-19 0,-1 0,1 0,-1 0,1 0,19 0,1 0,19 0,-20 0,60 19,0-19,0 0,0 0,0 0,-40 0,20 0,-59 0,-1 18,1-18,-21 0,1 0,20 0,-21 0,-19 0,20 0,19 0,-20 0,21 0,-1 0,1 0,19 19,0-19,21 0,-61 0,21 0,19 19,-39-19,19 0,-19 0,0 0,-20 0,0 0,-20 0,19 0,1 0,60 0,-1 0,60 0,-40 0,20 0,-20 0,-39 0,-40 0,0 0,-1 0,1 0,0 0,0-19,39 19,21 0,19 0,-20 0,21 0,-41 0,1 0,-1 0,21 0,-21 0,-39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91D15-BD25-453C-9530-7755CD7712A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2BFC6-6B50-435A-8A96-B177ADF6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4066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409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111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5807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5152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574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032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051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8266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06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802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0982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4373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1783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070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3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96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EC28A-3DA1-46EA-9D6D-E3C28B9F7CD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2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043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430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3669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769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983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85660C-5078-4A3D-864B-00E52E959C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85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41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4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7200" y="152400"/>
            <a:ext cx="26416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153988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89B04B-95AD-44AF-9C20-D275F2F17AB2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5D1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93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471887-791A-4EEB-B15C-F1643AFA91FF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1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47200" y="152400"/>
            <a:ext cx="26416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" y="153988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1700D0-C984-46F0-9F3C-7FD2E6DAADFC}" type="slidenum">
              <a:rPr lang="en-US" altLang="en-US" smtClean="0">
                <a:solidFill>
                  <a:srgbClr val="C5D1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C5D1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47417-C026-4A1F-A255-B131963FD35D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381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41B552-FC1E-45FF-87D3-6845EFBC1AD4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3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B080F-650C-491E-AA23-4FAFC8550147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4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1" y="150814"/>
            <a:ext cx="11775017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69DE6A-04D7-47A8-B4C5-AA00DE4605E2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1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7200" y="150814"/>
            <a:ext cx="26416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25DBAF-5669-40C2-A523-41100BB89D1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289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38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9347200" y="150814"/>
            <a:ext cx="26416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C5D1D7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96CBC3-B067-4CC2-92CB-7D9511D3EE02}" type="slidenum">
              <a:rPr lang="en-US" altLang="en-US" smtClean="0">
                <a:solidFill>
                  <a:srgbClr val="C5D1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C5D1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6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38C4BB-24F2-4C7B-AA63-06949A1B31A1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06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47639"/>
            <a:ext cx="89408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47200" y="147639"/>
            <a:ext cx="2607733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F0C8F7-46D7-47FB-8BEF-BDD258C7C333}" type="slidenum">
              <a:rPr lang="en-US" altLang="en-US" smtClean="0">
                <a:solidFill>
                  <a:srgbClr val="C5D1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C5D1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7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FC70A5-AE43-4538-B63B-0514B7F5D12A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08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FFA45-95DF-433B-8186-F2C048E53077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7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C64C24-DCC1-4155-ADC7-26D5A532A8E9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7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7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BE2F-F469-4A68-B6C1-4F3DEA72BD4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1ACF-5303-4FEC-8375-DCEB4033F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1" y="1635125"/>
            <a:ext cx="11775017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2400"/>
            <a:ext cx="11751733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600"/>
            <a:ext cx="11176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19263"/>
            <a:ext cx="11209867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844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46B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151" y="6354764"/>
            <a:ext cx="776816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0BBCC7-48A0-42CF-8687-40221551298A}" type="slidenum">
              <a:rPr lang="en-US" altLang="en-US" smtClean="0">
                <a:solidFill>
                  <a:srgbClr val="64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4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D19049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8.emf"/><Relationship Id="rId3" Type="http://schemas.openxmlformats.org/officeDocument/2006/relationships/image" Target="../media/image9.png"/><Relationship Id="rId7" Type="http://schemas.openxmlformats.org/officeDocument/2006/relationships/image" Target="../media/image25.emf"/><Relationship Id="rId12" Type="http://schemas.openxmlformats.org/officeDocument/2006/relationships/customXml" Target="../ink/ink19.xml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16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6.emf"/><Relationship Id="rId14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customXml" Target="../ink/ink27.xml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emf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customXml" Target="../ink/ink25.xml"/><Relationship Id="rId1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customXml" Target="../ink/ink30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4.jpe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2.xml"/><Relationship Id="rId5" Type="http://schemas.openxmlformats.org/officeDocument/2006/relationships/image" Target="../media/image31.emf"/><Relationship Id="rId4" Type="http://schemas.openxmlformats.org/officeDocument/2006/relationships/customXml" Target="../ink/ink31.xml"/><Relationship Id="rId9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itizensane.net/citizenagainstlies/wp-content/uploads/2007/09/shutupvotersweb.jpg&amp;imgrefurl=http://civillibertieslab.blogspot.com/&amp;usg=__iLWkRHzhL4z3Qj4DcuSQ0dzcp54=&amp;h=316&amp;w=216&amp;sz=55&amp;hl=en&amp;start=8&amp;um=1&amp;tb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6.xml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11" Type="http://schemas.openxmlformats.org/officeDocument/2006/relationships/customXml" Target="../ink/ink5.xml"/><Relationship Id="rId24" Type="http://schemas.openxmlformats.org/officeDocument/2006/relationships/image" Target="../media/image1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0.emf"/><Relationship Id="rId10" Type="http://schemas.openxmlformats.org/officeDocument/2006/relationships/image" Target="../media/image11.emf"/><Relationship Id="rId19" Type="http://schemas.openxmlformats.org/officeDocument/2006/relationships/customXml" Target="../ink/ink9.xml"/><Relationship Id="rId4" Type="http://schemas.openxmlformats.org/officeDocument/2006/relationships/image" Target="../media/image8.emf"/><Relationship Id="rId9" Type="http://schemas.openxmlformats.org/officeDocument/2006/relationships/customXml" Target="../ink/ink4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customXml" Target="../ink/ink13.xml"/><Relationship Id="rId30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81000"/>
            <a:ext cx="8229600" cy="685800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28800"/>
            <a:ext cx="8229600" cy="2971800"/>
          </a:xfrm>
        </p:spPr>
        <p:txBody>
          <a:bodyPr>
            <a:normAutofit fontScale="92500"/>
          </a:bodyPr>
          <a:lstStyle/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400" b="1" dirty="0"/>
              <a:t>Second Amendment</a:t>
            </a:r>
            <a:r>
              <a:rPr lang="en-US" altLang="en-US" sz="2400" dirty="0"/>
              <a:t>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400" dirty="0"/>
              <a:t>Gives us the right to “bear arms”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Debate over what it means; </a:t>
            </a:r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Some argue its only for states to maintain “a well regulated militia” allowing the members  to carry arms</a:t>
            </a:r>
          </a:p>
          <a:p>
            <a:pPr marL="548640" lvl="1" indent="-18288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Others say it guarantees the right for all citizens to “keep and bear arms” </a:t>
            </a:r>
            <a:r>
              <a:rPr lang="en-US" altLang="en-US" sz="2400" i="1" dirty="0"/>
              <a:t>without </a:t>
            </a:r>
            <a:r>
              <a:rPr lang="en-US" altLang="en-US" sz="2400" dirty="0" err="1"/>
              <a:t>gov’t</a:t>
            </a:r>
            <a:r>
              <a:rPr lang="en-US" altLang="en-US" sz="2400" dirty="0"/>
              <a:t> interference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2400" dirty="0"/>
              <a:t>Courts have ruled that the </a:t>
            </a:r>
            <a:r>
              <a:rPr lang="en-US" altLang="en-US" sz="2400" dirty="0" err="1"/>
              <a:t>gov’t</a:t>
            </a:r>
            <a:r>
              <a:rPr lang="en-US" altLang="en-US" sz="2400" dirty="0"/>
              <a:t> can pass laws to </a:t>
            </a:r>
            <a:r>
              <a:rPr lang="en-US" altLang="en-US" sz="2400" b="1" dirty="0"/>
              <a:t>control </a:t>
            </a:r>
            <a:r>
              <a:rPr lang="en-US" altLang="en-US" sz="2400" i="1" dirty="0"/>
              <a:t>but not</a:t>
            </a:r>
            <a:r>
              <a:rPr lang="en-US" altLang="en-US" sz="2400" dirty="0"/>
              <a:t> </a:t>
            </a:r>
            <a:r>
              <a:rPr lang="en-US" altLang="en-US" sz="2400" b="1" dirty="0"/>
              <a:t>prevent </a:t>
            </a:r>
            <a:r>
              <a:rPr lang="en-US" altLang="en-US" sz="2400" dirty="0"/>
              <a:t>firearm possession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altLang="en-US" sz="1800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429000" y="5791200"/>
            <a:ext cx="5105400" cy="76200"/>
          </a:xfrm>
        </p:spPr>
        <p:txBody>
          <a:bodyPr>
            <a:normAutofit fontScale="25000" lnSpcReduction="2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/>
          </a:p>
        </p:txBody>
      </p:sp>
      <p:pic>
        <p:nvPicPr>
          <p:cNvPr id="86021" name="Picture 6" descr="LiberalSecondAmend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525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4103689" y="2457451"/>
            <a:ext cx="2371725" cy="100013"/>
          </a:xfrm>
          <a:custGeom>
            <a:avLst/>
            <a:gdLst/>
            <a:ahLst/>
            <a:cxnLst/>
            <a:rect l="0" t="0" r="0" b="0"/>
            <a:pathLst>
              <a:path w="2371726" h="100013">
                <a:moveTo>
                  <a:pt x="0" y="35718"/>
                </a:moveTo>
                <a:lnTo>
                  <a:pt x="0" y="42862"/>
                </a:lnTo>
                <a:lnTo>
                  <a:pt x="7143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28575" y="57150"/>
                </a:lnTo>
                <a:lnTo>
                  <a:pt x="35718" y="57150"/>
                </a:lnTo>
                <a:lnTo>
                  <a:pt x="50006" y="57150"/>
                </a:lnTo>
                <a:lnTo>
                  <a:pt x="57150" y="57150"/>
                </a:lnTo>
                <a:lnTo>
                  <a:pt x="71437" y="57150"/>
                </a:lnTo>
                <a:lnTo>
                  <a:pt x="85725" y="57150"/>
                </a:lnTo>
                <a:lnTo>
                  <a:pt x="92868" y="50006"/>
                </a:lnTo>
                <a:lnTo>
                  <a:pt x="114300" y="50006"/>
                </a:lnTo>
                <a:lnTo>
                  <a:pt x="121443" y="50006"/>
                </a:lnTo>
                <a:lnTo>
                  <a:pt x="135731" y="42862"/>
                </a:lnTo>
                <a:lnTo>
                  <a:pt x="157162" y="42862"/>
                </a:lnTo>
                <a:lnTo>
                  <a:pt x="171450" y="42862"/>
                </a:lnTo>
                <a:lnTo>
                  <a:pt x="185737" y="42862"/>
                </a:lnTo>
                <a:lnTo>
                  <a:pt x="207168" y="42862"/>
                </a:lnTo>
                <a:lnTo>
                  <a:pt x="221456" y="42862"/>
                </a:lnTo>
                <a:lnTo>
                  <a:pt x="242887" y="42862"/>
                </a:lnTo>
                <a:lnTo>
                  <a:pt x="257175" y="42862"/>
                </a:lnTo>
                <a:lnTo>
                  <a:pt x="271462" y="42862"/>
                </a:lnTo>
                <a:lnTo>
                  <a:pt x="285750" y="42862"/>
                </a:lnTo>
                <a:lnTo>
                  <a:pt x="307181" y="42862"/>
                </a:lnTo>
                <a:lnTo>
                  <a:pt x="321468" y="42862"/>
                </a:lnTo>
                <a:lnTo>
                  <a:pt x="342900" y="35718"/>
                </a:lnTo>
                <a:lnTo>
                  <a:pt x="357187" y="35718"/>
                </a:lnTo>
                <a:lnTo>
                  <a:pt x="371475" y="35718"/>
                </a:lnTo>
                <a:lnTo>
                  <a:pt x="392906" y="28575"/>
                </a:lnTo>
                <a:lnTo>
                  <a:pt x="414337" y="28575"/>
                </a:lnTo>
                <a:lnTo>
                  <a:pt x="428625" y="28575"/>
                </a:lnTo>
                <a:lnTo>
                  <a:pt x="442912" y="28575"/>
                </a:lnTo>
                <a:lnTo>
                  <a:pt x="464343" y="28575"/>
                </a:lnTo>
                <a:lnTo>
                  <a:pt x="485775" y="28575"/>
                </a:lnTo>
                <a:lnTo>
                  <a:pt x="500062" y="28575"/>
                </a:lnTo>
                <a:lnTo>
                  <a:pt x="514350" y="28575"/>
                </a:lnTo>
                <a:lnTo>
                  <a:pt x="535781" y="28575"/>
                </a:lnTo>
                <a:lnTo>
                  <a:pt x="557212" y="28575"/>
                </a:lnTo>
                <a:lnTo>
                  <a:pt x="571500" y="28575"/>
                </a:lnTo>
                <a:lnTo>
                  <a:pt x="592931" y="28575"/>
                </a:lnTo>
                <a:lnTo>
                  <a:pt x="607218" y="28575"/>
                </a:lnTo>
                <a:lnTo>
                  <a:pt x="628650" y="28575"/>
                </a:lnTo>
                <a:lnTo>
                  <a:pt x="642937" y="28575"/>
                </a:lnTo>
                <a:lnTo>
                  <a:pt x="664368" y="28575"/>
                </a:lnTo>
                <a:lnTo>
                  <a:pt x="685800" y="21431"/>
                </a:lnTo>
                <a:lnTo>
                  <a:pt x="700087" y="21431"/>
                </a:lnTo>
                <a:lnTo>
                  <a:pt x="721518" y="21431"/>
                </a:lnTo>
                <a:lnTo>
                  <a:pt x="735806" y="21431"/>
                </a:lnTo>
                <a:lnTo>
                  <a:pt x="757237" y="21431"/>
                </a:lnTo>
                <a:lnTo>
                  <a:pt x="778668" y="21431"/>
                </a:lnTo>
                <a:lnTo>
                  <a:pt x="800100" y="14287"/>
                </a:lnTo>
                <a:lnTo>
                  <a:pt x="814387" y="14287"/>
                </a:lnTo>
                <a:lnTo>
                  <a:pt x="835818" y="21431"/>
                </a:lnTo>
                <a:lnTo>
                  <a:pt x="857250" y="14287"/>
                </a:lnTo>
                <a:lnTo>
                  <a:pt x="878681" y="14287"/>
                </a:lnTo>
                <a:lnTo>
                  <a:pt x="900112" y="14287"/>
                </a:lnTo>
                <a:lnTo>
                  <a:pt x="921543" y="14287"/>
                </a:lnTo>
                <a:lnTo>
                  <a:pt x="935831" y="14287"/>
                </a:lnTo>
                <a:lnTo>
                  <a:pt x="957262" y="14287"/>
                </a:lnTo>
                <a:lnTo>
                  <a:pt x="978693" y="7143"/>
                </a:lnTo>
                <a:lnTo>
                  <a:pt x="1000125" y="7143"/>
                </a:lnTo>
                <a:lnTo>
                  <a:pt x="1021556" y="7143"/>
                </a:lnTo>
                <a:lnTo>
                  <a:pt x="1042987" y="7143"/>
                </a:lnTo>
                <a:lnTo>
                  <a:pt x="1064418" y="7143"/>
                </a:lnTo>
                <a:lnTo>
                  <a:pt x="1085850" y="0"/>
                </a:lnTo>
                <a:lnTo>
                  <a:pt x="1114425" y="0"/>
                </a:lnTo>
                <a:lnTo>
                  <a:pt x="1135856" y="0"/>
                </a:lnTo>
                <a:lnTo>
                  <a:pt x="1157287" y="0"/>
                </a:lnTo>
                <a:lnTo>
                  <a:pt x="1178718" y="0"/>
                </a:lnTo>
                <a:lnTo>
                  <a:pt x="1200150" y="7143"/>
                </a:lnTo>
                <a:lnTo>
                  <a:pt x="1228725" y="7143"/>
                </a:lnTo>
                <a:lnTo>
                  <a:pt x="1257300" y="0"/>
                </a:lnTo>
                <a:lnTo>
                  <a:pt x="1278731" y="7143"/>
                </a:lnTo>
                <a:lnTo>
                  <a:pt x="1307306" y="0"/>
                </a:lnTo>
                <a:lnTo>
                  <a:pt x="1328737" y="0"/>
                </a:lnTo>
                <a:lnTo>
                  <a:pt x="1357312" y="0"/>
                </a:lnTo>
                <a:lnTo>
                  <a:pt x="1378743" y="0"/>
                </a:lnTo>
                <a:lnTo>
                  <a:pt x="1407318" y="0"/>
                </a:lnTo>
                <a:lnTo>
                  <a:pt x="1428750" y="0"/>
                </a:lnTo>
                <a:lnTo>
                  <a:pt x="1457325" y="7143"/>
                </a:lnTo>
                <a:lnTo>
                  <a:pt x="1485900" y="7143"/>
                </a:lnTo>
                <a:lnTo>
                  <a:pt x="1514475" y="7143"/>
                </a:lnTo>
                <a:lnTo>
                  <a:pt x="1543050" y="14287"/>
                </a:lnTo>
                <a:lnTo>
                  <a:pt x="1571625" y="14287"/>
                </a:lnTo>
                <a:lnTo>
                  <a:pt x="1600200" y="14287"/>
                </a:lnTo>
                <a:lnTo>
                  <a:pt x="1628775" y="21431"/>
                </a:lnTo>
                <a:lnTo>
                  <a:pt x="1657350" y="21431"/>
                </a:lnTo>
                <a:lnTo>
                  <a:pt x="1685925" y="28575"/>
                </a:lnTo>
                <a:lnTo>
                  <a:pt x="1714500" y="28575"/>
                </a:lnTo>
                <a:lnTo>
                  <a:pt x="1743075" y="35718"/>
                </a:lnTo>
                <a:lnTo>
                  <a:pt x="1778793" y="35718"/>
                </a:lnTo>
                <a:lnTo>
                  <a:pt x="1807368" y="35718"/>
                </a:lnTo>
                <a:lnTo>
                  <a:pt x="1835943" y="35718"/>
                </a:lnTo>
                <a:lnTo>
                  <a:pt x="1864518" y="42862"/>
                </a:lnTo>
                <a:lnTo>
                  <a:pt x="1893093" y="42862"/>
                </a:lnTo>
                <a:lnTo>
                  <a:pt x="1928812" y="50006"/>
                </a:lnTo>
                <a:lnTo>
                  <a:pt x="1957387" y="50006"/>
                </a:lnTo>
                <a:lnTo>
                  <a:pt x="1985962" y="50006"/>
                </a:lnTo>
                <a:lnTo>
                  <a:pt x="2014537" y="50006"/>
                </a:lnTo>
                <a:lnTo>
                  <a:pt x="2043112" y="50006"/>
                </a:lnTo>
                <a:lnTo>
                  <a:pt x="2071687" y="50006"/>
                </a:lnTo>
                <a:lnTo>
                  <a:pt x="2100262" y="57150"/>
                </a:lnTo>
                <a:lnTo>
                  <a:pt x="2135981" y="57150"/>
                </a:lnTo>
                <a:lnTo>
                  <a:pt x="2164556" y="64293"/>
                </a:lnTo>
                <a:lnTo>
                  <a:pt x="2193131" y="64293"/>
                </a:lnTo>
                <a:lnTo>
                  <a:pt x="2228850" y="71437"/>
                </a:lnTo>
                <a:lnTo>
                  <a:pt x="2257425" y="78581"/>
                </a:lnTo>
                <a:lnTo>
                  <a:pt x="2286000" y="78581"/>
                </a:lnTo>
                <a:lnTo>
                  <a:pt x="2314575" y="85725"/>
                </a:lnTo>
                <a:lnTo>
                  <a:pt x="2350294" y="92868"/>
                </a:lnTo>
                <a:lnTo>
                  <a:pt x="2357438" y="92868"/>
                </a:lnTo>
                <a:lnTo>
                  <a:pt x="2371725" y="100012"/>
                </a:lnTo>
                <a:lnTo>
                  <a:pt x="2371725" y="1000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95551" y="4306889"/>
            <a:ext cx="4822825" cy="73025"/>
          </a:xfrm>
          <a:custGeom>
            <a:avLst/>
            <a:gdLst/>
            <a:ahLst/>
            <a:cxnLst/>
            <a:rect l="0" t="0" r="0" b="0"/>
            <a:pathLst>
              <a:path w="4822033" h="7143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14287" y="0"/>
                </a:lnTo>
                <a:lnTo>
                  <a:pt x="14287" y="0"/>
                </a:lnTo>
                <a:lnTo>
                  <a:pt x="21431" y="0"/>
                </a:lnTo>
                <a:lnTo>
                  <a:pt x="21431" y="0"/>
                </a:lnTo>
                <a:lnTo>
                  <a:pt x="28575" y="0"/>
                </a:lnTo>
                <a:lnTo>
                  <a:pt x="28575" y="0"/>
                </a:lnTo>
                <a:lnTo>
                  <a:pt x="28575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42862" y="0"/>
                </a:lnTo>
                <a:lnTo>
                  <a:pt x="42862" y="0"/>
                </a:lnTo>
                <a:lnTo>
                  <a:pt x="50006" y="0"/>
                </a:lnTo>
                <a:lnTo>
                  <a:pt x="50006" y="0"/>
                </a:lnTo>
                <a:lnTo>
                  <a:pt x="57150" y="0"/>
                </a:lnTo>
                <a:lnTo>
                  <a:pt x="57150" y="0"/>
                </a:lnTo>
                <a:lnTo>
                  <a:pt x="64293" y="0"/>
                </a:lnTo>
                <a:lnTo>
                  <a:pt x="64293" y="0"/>
                </a:lnTo>
                <a:lnTo>
                  <a:pt x="64293" y="0"/>
                </a:lnTo>
                <a:lnTo>
                  <a:pt x="71437" y="0"/>
                </a:lnTo>
                <a:lnTo>
                  <a:pt x="71437" y="0"/>
                </a:lnTo>
                <a:lnTo>
                  <a:pt x="78581" y="0"/>
                </a:lnTo>
                <a:lnTo>
                  <a:pt x="85725" y="0"/>
                </a:lnTo>
                <a:lnTo>
                  <a:pt x="92868" y="0"/>
                </a:lnTo>
                <a:lnTo>
                  <a:pt x="92868" y="0"/>
                </a:lnTo>
                <a:lnTo>
                  <a:pt x="100012" y="0"/>
                </a:lnTo>
                <a:lnTo>
                  <a:pt x="100012" y="0"/>
                </a:lnTo>
                <a:lnTo>
                  <a:pt x="107156" y="0"/>
                </a:lnTo>
                <a:lnTo>
                  <a:pt x="107156" y="0"/>
                </a:lnTo>
                <a:lnTo>
                  <a:pt x="114300" y="0"/>
                </a:lnTo>
                <a:lnTo>
                  <a:pt x="121443" y="7144"/>
                </a:lnTo>
                <a:lnTo>
                  <a:pt x="121443" y="7144"/>
                </a:lnTo>
                <a:lnTo>
                  <a:pt x="128587" y="7144"/>
                </a:lnTo>
                <a:lnTo>
                  <a:pt x="135731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50018" y="7144"/>
                </a:lnTo>
                <a:lnTo>
                  <a:pt x="150018" y="7144"/>
                </a:lnTo>
                <a:lnTo>
                  <a:pt x="157162" y="7144"/>
                </a:lnTo>
                <a:lnTo>
                  <a:pt x="157162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1450" y="7144"/>
                </a:lnTo>
                <a:lnTo>
                  <a:pt x="178593" y="7144"/>
                </a:lnTo>
                <a:lnTo>
                  <a:pt x="185737" y="7144"/>
                </a:lnTo>
                <a:lnTo>
                  <a:pt x="192881" y="7144"/>
                </a:lnTo>
                <a:lnTo>
                  <a:pt x="200025" y="0"/>
                </a:lnTo>
                <a:lnTo>
                  <a:pt x="207168" y="0"/>
                </a:lnTo>
                <a:lnTo>
                  <a:pt x="207168" y="0"/>
                </a:lnTo>
                <a:lnTo>
                  <a:pt x="214312" y="0"/>
                </a:lnTo>
                <a:lnTo>
                  <a:pt x="221456" y="0"/>
                </a:lnTo>
                <a:lnTo>
                  <a:pt x="228600" y="0"/>
                </a:lnTo>
                <a:lnTo>
                  <a:pt x="228600" y="7144"/>
                </a:lnTo>
                <a:lnTo>
                  <a:pt x="242887" y="7144"/>
                </a:lnTo>
                <a:lnTo>
                  <a:pt x="242887" y="7144"/>
                </a:lnTo>
                <a:lnTo>
                  <a:pt x="250031" y="7144"/>
                </a:lnTo>
                <a:lnTo>
                  <a:pt x="257175" y="7144"/>
                </a:lnTo>
                <a:lnTo>
                  <a:pt x="264318" y="7144"/>
                </a:lnTo>
                <a:lnTo>
                  <a:pt x="271462" y="7144"/>
                </a:lnTo>
                <a:lnTo>
                  <a:pt x="278606" y="7144"/>
                </a:lnTo>
                <a:lnTo>
                  <a:pt x="278606" y="7144"/>
                </a:lnTo>
                <a:lnTo>
                  <a:pt x="285750" y="7144"/>
                </a:lnTo>
                <a:lnTo>
                  <a:pt x="300037" y="7144"/>
                </a:lnTo>
                <a:lnTo>
                  <a:pt x="307181" y="7144"/>
                </a:lnTo>
                <a:lnTo>
                  <a:pt x="314325" y="7144"/>
                </a:lnTo>
                <a:lnTo>
                  <a:pt x="314325" y="7144"/>
                </a:lnTo>
                <a:lnTo>
                  <a:pt x="321468" y="7144"/>
                </a:lnTo>
                <a:lnTo>
                  <a:pt x="328612" y="7144"/>
                </a:lnTo>
                <a:lnTo>
                  <a:pt x="335756" y="0"/>
                </a:lnTo>
                <a:lnTo>
                  <a:pt x="342900" y="0"/>
                </a:lnTo>
                <a:lnTo>
                  <a:pt x="350043" y="0"/>
                </a:lnTo>
                <a:lnTo>
                  <a:pt x="357187" y="0"/>
                </a:lnTo>
                <a:lnTo>
                  <a:pt x="364331" y="0"/>
                </a:lnTo>
                <a:lnTo>
                  <a:pt x="371475" y="0"/>
                </a:lnTo>
                <a:lnTo>
                  <a:pt x="378618" y="0"/>
                </a:lnTo>
                <a:lnTo>
                  <a:pt x="385762" y="0"/>
                </a:lnTo>
                <a:lnTo>
                  <a:pt x="392906" y="0"/>
                </a:lnTo>
                <a:lnTo>
                  <a:pt x="400050" y="0"/>
                </a:lnTo>
                <a:lnTo>
                  <a:pt x="414337" y="0"/>
                </a:lnTo>
                <a:lnTo>
                  <a:pt x="421481" y="0"/>
                </a:lnTo>
                <a:lnTo>
                  <a:pt x="428625" y="0"/>
                </a:lnTo>
                <a:lnTo>
                  <a:pt x="435768" y="0"/>
                </a:lnTo>
                <a:lnTo>
                  <a:pt x="442912" y="0"/>
                </a:lnTo>
                <a:lnTo>
                  <a:pt x="457200" y="0"/>
                </a:lnTo>
                <a:lnTo>
                  <a:pt x="457200" y="0"/>
                </a:lnTo>
                <a:lnTo>
                  <a:pt x="464343" y="0"/>
                </a:lnTo>
                <a:lnTo>
                  <a:pt x="471487" y="0"/>
                </a:lnTo>
                <a:lnTo>
                  <a:pt x="485775" y="0"/>
                </a:lnTo>
                <a:lnTo>
                  <a:pt x="492918" y="0"/>
                </a:lnTo>
                <a:lnTo>
                  <a:pt x="500062" y="0"/>
                </a:lnTo>
                <a:lnTo>
                  <a:pt x="514350" y="0"/>
                </a:lnTo>
                <a:lnTo>
                  <a:pt x="521493" y="0"/>
                </a:lnTo>
                <a:lnTo>
                  <a:pt x="528637" y="0"/>
                </a:lnTo>
                <a:lnTo>
                  <a:pt x="535781" y="0"/>
                </a:lnTo>
                <a:lnTo>
                  <a:pt x="542925" y="0"/>
                </a:lnTo>
                <a:lnTo>
                  <a:pt x="557212" y="0"/>
                </a:lnTo>
                <a:lnTo>
                  <a:pt x="564356" y="0"/>
                </a:lnTo>
                <a:lnTo>
                  <a:pt x="571500" y="0"/>
                </a:lnTo>
                <a:lnTo>
                  <a:pt x="578643" y="0"/>
                </a:lnTo>
                <a:lnTo>
                  <a:pt x="592931" y="0"/>
                </a:lnTo>
                <a:lnTo>
                  <a:pt x="600075" y="0"/>
                </a:lnTo>
                <a:lnTo>
                  <a:pt x="607218" y="0"/>
                </a:lnTo>
                <a:lnTo>
                  <a:pt x="614362" y="7144"/>
                </a:lnTo>
                <a:lnTo>
                  <a:pt x="628650" y="7144"/>
                </a:lnTo>
                <a:lnTo>
                  <a:pt x="635793" y="7144"/>
                </a:lnTo>
                <a:lnTo>
                  <a:pt x="642937" y="7144"/>
                </a:lnTo>
                <a:lnTo>
                  <a:pt x="650081" y="7144"/>
                </a:lnTo>
                <a:lnTo>
                  <a:pt x="664368" y="7144"/>
                </a:lnTo>
                <a:lnTo>
                  <a:pt x="671512" y="7144"/>
                </a:lnTo>
                <a:lnTo>
                  <a:pt x="678656" y="14288"/>
                </a:lnTo>
                <a:lnTo>
                  <a:pt x="685800" y="14288"/>
                </a:lnTo>
                <a:lnTo>
                  <a:pt x="700087" y="14288"/>
                </a:lnTo>
                <a:lnTo>
                  <a:pt x="707231" y="14288"/>
                </a:lnTo>
                <a:lnTo>
                  <a:pt x="714375" y="14288"/>
                </a:lnTo>
                <a:lnTo>
                  <a:pt x="728662" y="14288"/>
                </a:lnTo>
                <a:lnTo>
                  <a:pt x="735806" y="14288"/>
                </a:lnTo>
                <a:lnTo>
                  <a:pt x="742950" y="14288"/>
                </a:lnTo>
                <a:lnTo>
                  <a:pt x="750093" y="21431"/>
                </a:lnTo>
                <a:lnTo>
                  <a:pt x="764381" y="21431"/>
                </a:lnTo>
                <a:lnTo>
                  <a:pt x="771525" y="21431"/>
                </a:lnTo>
                <a:lnTo>
                  <a:pt x="778668" y="21431"/>
                </a:lnTo>
                <a:lnTo>
                  <a:pt x="785812" y="21431"/>
                </a:lnTo>
                <a:lnTo>
                  <a:pt x="800100" y="21431"/>
                </a:lnTo>
                <a:lnTo>
                  <a:pt x="807243" y="21431"/>
                </a:lnTo>
                <a:lnTo>
                  <a:pt x="814387" y="21431"/>
                </a:lnTo>
                <a:lnTo>
                  <a:pt x="828675" y="21431"/>
                </a:lnTo>
                <a:lnTo>
                  <a:pt x="835818" y="21431"/>
                </a:lnTo>
                <a:lnTo>
                  <a:pt x="850106" y="21431"/>
                </a:lnTo>
                <a:lnTo>
                  <a:pt x="857250" y="21431"/>
                </a:lnTo>
                <a:lnTo>
                  <a:pt x="864393" y="21431"/>
                </a:lnTo>
                <a:lnTo>
                  <a:pt x="871537" y="21431"/>
                </a:lnTo>
                <a:lnTo>
                  <a:pt x="885825" y="21431"/>
                </a:lnTo>
                <a:lnTo>
                  <a:pt x="892968" y="21431"/>
                </a:lnTo>
                <a:lnTo>
                  <a:pt x="900112" y="21431"/>
                </a:lnTo>
                <a:lnTo>
                  <a:pt x="914400" y="21431"/>
                </a:lnTo>
                <a:lnTo>
                  <a:pt x="921543" y="21431"/>
                </a:lnTo>
                <a:lnTo>
                  <a:pt x="928687" y="28575"/>
                </a:lnTo>
                <a:lnTo>
                  <a:pt x="942975" y="21431"/>
                </a:lnTo>
                <a:lnTo>
                  <a:pt x="950118" y="28575"/>
                </a:lnTo>
                <a:lnTo>
                  <a:pt x="957262" y="28575"/>
                </a:lnTo>
                <a:lnTo>
                  <a:pt x="971550" y="28575"/>
                </a:lnTo>
                <a:lnTo>
                  <a:pt x="978693" y="28575"/>
                </a:lnTo>
                <a:lnTo>
                  <a:pt x="992981" y="28575"/>
                </a:lnTo>
                <a:lnTo>
                  <a:pt x="1000125" y="28575"/>
                </a:lnTo>
                <a:lnTo>
                  <a:pt x="1007268" y="28575"/>
                </a:lnTo>
                <a:lnTo>
                  <a:pt x="1021556" y="28575"/>
                </a:lnTo>
                <a:lnTo>
                  <a:pt x="1028700" y="28575"/>
                </a:lnTo>
                <a:lnTo>
                  <a:pt x="1035843" y="28575"/>
                </a:lnTo>
                <a:lnTo>
                  <a:pt x="1050131" y="28575"/>
                </a:lnTo>
                <a:lnTo>
                  <a:pt x="1057275" y="28575"/>
                </a:lnTo>
                <a:lnTo>
                  <a:pt x="1071562" y="28575"/>
                </a:lnTo>
                <a:lnTo>
                  <a:pt x="1078706" y="28575"/>
                </a:lnTo>
                <a:lnTo>
                  <a:pt x="1092993" y="28575"/>
                </a:lnTo>
                <a:lnTo>
                  <a:pt x="1100137" y="28575"/>
                </a:lnTo>
                <a:lnTo>
                  <a:pt x="1107281" y="28575"/>
                </a:lnTo>
                <a:lnTo>
                  <a:pt x="1121568" y="28575"/>
                </a:lnTo>
                <a:lnTo>
                  <a:pt x="1135856" y="35719"/>
                </a:lnTo>
                <a:lnTo>
                  <a:pt x="1143000" y="35719"/>
                </a:lnTo>
                <a:lnTo>
                  <a:pt x="1157287" y="35719"/>
                </a:lnTo>
                <a:lnTo>
                  <a:pt x="1164431" y="35719"/>
                </a:lnTo>
                <a:lnTo>
                  <a:pt x="1171575" y="35719"/>
                </a:lnTo>
                <a:lnTo>
                  <a:pt x="1185862" y="35719"/>
                </a:lnTo>
                <a:lnTo>
                  <a:pt x="1200150" y="35719"/>
                </a:lnTo>
                <a:lnTo>
                  <a:pt x="1207293" y="35719"/>
                </a:lnTo>
                <a:lnTo>
                  <a:pt x="1221581" y="35719"/>
                </a:lnTo>
                <a:lnTo>
                  <a:pt x="1228725" y="35719"/>
                </a:lnTo>
                <a:lnTo>
                  <a:pt x="1243012" y="42863"/>
                </a:lnTo>
                <a:lnTo>
                  <a:pt x="1250156" y="42863"/>
                </a:lnTo>
                <a:lnTo>
                  <a:pt x="1264443" y="42863"/>
                </a:lnTo>
                <a:lnTo>
                  <a:pt x="1278731" y="42863"/>
                </a:lnTo>
                <a:lnTo>
                  <a:pt x="1285875" y="42863"/>
                </a:lnTo>
                <a:lnTo>
                  <a:pt x="1293018" y="50006"/>
                </a:lnTo>
                <a:lnTo>
                  <a:pt x="1307306" y="50006"/>
                </a:lnTo>
                <a:lnTo>
                  <a:pt x="1314450" y="50006"/>
                </a:lnTo>
                <a:lnTo>
                  <a:pt x="1328737" y="50006"/>
                </a:lnTo>
                <a:lnTo>
                  <a:pt x="1335881" y="50006"/>
                </a:lnTo>
                <a:lnTo>
                  <a:pt x="1350168" y="57150"/>
                </a:lnTo>
                <a:lnTo>
                  <a:pt x="1357312" y="57150"/>
                </a:lnTo>
                <a:lnTo>
                  <a:pt x="1371600" y="57150"/>
                </a:lnTo>
                <a:lnTo>
                  <a:pt x="1385887" y="57150"/>
                </a:lnTo>
                <a:lnTo>
                  <a:pt x="1393031" y="57150"/>
                </a:lnTo>
                <a:lnTo>
                  <a:pt x="1407318" y="57150"/>
                </a:lnTo>
                <a:lnTo>
                  <a:pt x="1414462" y="57150"/>
                </a:lnTo>
                <a:lnTo>
                  <a:pt x="1428750" y="57150"/>
                </a:lnTo>
                <a:lnTo>
                  <a:pt x="1435893" y="64294"/>
                </a:lnTo>
                <a:lnTo>
                  <a:pt x="1450181" y="64294"/>
                </a:lnTo>
                <a:lnTo>
                  <a:pt x="1464468" y="64294"/>
                </a:lnTo>
                <a:lnTo>
                  <a:pt x="1471612" y="64294"/>
                </a:lnTo>
                <a:lnTo>
                  <a:pt x="1493044" y="64294"/>
                </a:lnTo>
                <a:lnTo>
                  <a:pt x="1500187" y="64294"/>
                </a:lnTo>
                <a:lnTo>
                  <a:pt x="1507331" y="64294"/>
                </a:lnTo>
                <a:lnTo>
                  <a:pt x="1521619" y="64294"/>
                </a:lnTo>
                <a:lnTo>
                  <a:pt x="1535906" y="64294"/>
                </a:lnTo>
                <a:lnTo>
                  <a:pt x="1550194" y="71438"/>
                </a:lnTo>
                <a:lnTo>
                  <a:pt x="1557337" y="71438"/>
                </a:lnTo>
                <a:lnTo>
                  <a:pt x="1564481" y="71438"/>
                </a:lnTo>
                <a:lnTo>
                  <a:pt x="1578769" y="71438"/>
                </a:lnTo>
                <a:lnTo>
                  <a:pt x="1593056" y="71438"/>
                </a:lnTo>
                <a:lnTo>
                  <a:pt x="1600200" y="64294"/>
                </a:lnTo>
                <a:lnTo>
                  <a:pt x="1614487" y="64294"/>
                </a:lnTo>
                <a:lnTo>
                  <a:pt x="1628775" y="64294"/>
                </a:lnTo>
                <a:lnTo>
                  <a:pt x="1635919" y="64294"/>
                </a:lnTo>
                <a:lnTo>
                  <a:pt x="1650206" y="64294"/>
                </a:lnTo>
                <a:lnTo>
                  <a:pt x="1657350" y="64294"/>
                </a:lnTo>
                <a:lnTo>
                  <a:pt x="1671637" y="64294"/>
                </a:lnTo>
                <a:lnTo>
                  <a:pt x="1678781" y="64294"/>
                </a:lnTo>
                <a:lnTo>
                  <a:pt x="1693069" y="64294"/>
                </a:lnTo>
                <a:lnTo>
                  <a:pt x="1707356" y="64294"/>
                </a:lnTo>
                <a:lnTo>
                  <a:pt x="1714500" y="64294"/>
                </a:lnTo>
                <a:lnTo>
                  <a:pt x="1728787" y="64294"/>
                </a:lnTo>
                <a:lnTo>
                  <a:pt x="1735931" y="57150"/>
                </a:lnTo>
                <a:lnTo>
                  <a:pt x="1750219" y="57150"/>
                </a:lnTo>
                <a:lnTo>
                  <a:pt x="1757362" y="57150"/>
                </a:lnTo>
                <a:lnTo>
                  <a:pt x="1771650" y="57150"/>
                </a:lnTo>
                <a:lnTo>
                  <a:pt x="1778794" y="57150"/>
                </a:lnTo>
                <a:lnTo>
                  <a:pt x="1793081" y="57150"/>
                </a:lnTo>
                <a:lnTo>
                  <a:pt x="1807369" y="57150"/>
                </a:lnTo>
                <a:lnTo>
                  <a:pt x="1814512" y="57150"/>
                </a:lnTo>
                <a:lnTo>
                  <a:pt x="1821656" y="57150"/>
                </a:lnTo>
                <a:lnTo>
                  <a:pt x="1835944" y="50006"/>
                </a:lnTo>
                <a:lnTo>
                  <a:pt x="1850231" y="50006"/>
                </a:lnTo>
                <a:lnTo>
                  <a:pt x="1857375" y="50006"/>
                </a:lnTo>
                <a:lnTo>
                  <a:pt x="1871662" y="50006"/>
                </a:lnTo>
                <a:lnTo>
                  <a:pt x="1878806" y="50006"/>
                </a:lnTo>
                <a:lnTo>
                  <a:pt x="1893094" y="50006"/>
                </a:lnTo>
                <a:lnTo>
                  <a:pt x="1900237" y="50006"/>
                </a:lnTo>
                <a:lnTo>
                  <a:pt x="1914525" y="50006"/>
                </a:lnTo>
                <a:lnTo>
                  <a:pt x="1928812" y="50006"/>
                </a:lnTo>
                <a:lnTo>
                  <a:pt x="1935956" y="50006"/>
                </a:lnTo>
                <a:lnTo>
                  <a:pt x="1950244" y="50006"/>
                </a:lnTo>
                <a:lnTo>
                  <a:pt x="1957387" y="50006"/>
                </a:lnTo>
                <a:lnTo>
                  <a:pt x="1971675" y="50006"/>
                </a:lnTo>
                <a:lnTo>
                  <a:pt x="1978819" y="50006"/>
                </a:lnTo>
                <a:lnTo>
                  <a:pt x="1993106" y="50006"/>
                </a:lnTo>
                <a:lnTo>
                  <a:pt x="2000250" y="50006"/>
                </a:lnTo>
                <a:lnTo>
                  <a:pt x="2007394" y="50006"/>
                </a:lnTo>
                <a:lnTo>
                  <a:pt x="2014537" y="50006"/>
                </a:lnTo>
                <a:lnTo>
                  <a:pt x="2028825" y="42863"/>
                </a:lnTo>
                <a:lnTo>
                  <a:pt x="2035969" y="42863"/>
                </a:lnTo>
                <a:lnTo>
                  <a:pt x="2050256" y="42863"/>
                </a:lnTo>
                <a:lnTo>
                  <a:pt x="2064544" y="42863"/>
                </a:lnTo>
                <a:lnTo>
                  <a:pt x="2071687" y="42863"/>
                </a:lnTo>
                <a:lnTo>
                  <a:pt x="2078831" y="42863"/>
                </a:lnTo>
                <a:lnTo>
                  <a:pt x="2093119" y="42863"/>
                </a:lnTo>
                <a:lnTo>
                  <a:pt x="2100262" y="42863"/>
                </a:lnTo>
                <a:lnTo>
                  <a:pt x="2114550" y="42863"/>
                </a:lnTo>
                <a:lnTo>
                  <a:pt x="2121694" y="42863"/>
                </a:lnTo>
                <a:lnTo>
                  <a:pt x="2135981" y="42863"/>
                </a:lnTo>
                <a:lnTo>
                  <a:pt x="2143125" y="42863"/>
                </a:lnTo>
                <a:lnTo>
                  <a:pt x="2157412" y="42863"/>
                </a:lnTo>
                <a:lnTo>
                  <a:pt x="2164556" y="42863"/>
                </a:lnTo>
                <a:lnTo>
                  <a:pt x="2178844" y="42863"/>
                </a:lnTo>
                <a:lnTo>
                  <a:pt x="2185987" y="42863"/>
                </a:lnTo>
                <a:lnTo>
                  <a:pt x="2200275" y="42863"/>
                </a:lnTo>
                <a:lnTo>
                  <a:pt x="2207419" y="42863"/>
                </a:lnTo>
                <a:lnTo>
                  <a:pt x="2221706" y="50006"/>
                </a:lnTo>
                <a:lnTo>
                  <a:pt x="2228850" y="50006"/>
                </a:lnTo>
                <a:lnTo>
                  <a:pt x="2243137" y="50006"/>
                </a:lnTo>
                <a:lnTo>
                  <a:pt x="2250281" y="50006"/>
                </a:lnTo>
                <a:lnTo>
                  <a:pt x="2264569" y="50006"/>
                </a:lnTo>
                <a:lnTo>
                  <a:pt x="2278856" y="50006"/>
                </a:lnTo>
                <a:lnTo>
                  <a:pt x="2286000" y="50006"/>
                </a:lnTo>
                <a:lnTo>
                  <a:pt x="2293144" y="50006"/>
                </a:lnTo>
                <a:lnTo>
                  <a:pt x="2307431" y="50006"/>
                </a:lnTo>
                <a:lnTo>
                  <a:pt x="2321719" y="50006"/>
                </a:lnTo>
                <a:lnTo>
                  <a:pt x="2336006" y="50006"/>
                </a:lnTo>
                <a:lnTo>
                  <a:pt x="2343150" y="50006"/>
                </a:lnTo>
                <a:lnTo>
                  <a:pt x="2357437" y="50006"/>
                </a:lnTo>
                <a:lnTo>
                  <a:pt x="2371725" y="50006"/>
                </a:lnTo>
                <a:lnTo>
                  <a:pt x="2378869" y="50006"/>
                </a:lnTo>
                <a:lnTo>
                  <a:pt x="2393156" y="50006"/>
                </a:lnTo>
                <a:lnTo>
                  <a:pt x="2407444" y="50006"/>
                </a:lnTo>
                <a:lnTo>
                  <a:pt x="2414587" y="50006"/>
                </a:lnTo>
                <a:lnTo>
                  <a:pt x="2428875" y="50006"/>
                </a:lnTo>
                <a:lnTo>
                  <a:pt x="2436019" y="50006"/>
                </a:lnTo>
                <a:lnTo>
                  <a:pt x="2450306" y="50006"/>
                </a:lnTo>
                <a:lnTo>
                  <a:pt x="2464594" y="50006"/>
                </a:lnTo>
                <a:lnTo>
                  <a:pt x="2478881" y="50006"/>
                </a:lnTo>
                <a:lnTo>
                  <a:pt x="2493169" y="50006"/>
                </a:lnTo>
                <a:lnTo>
                  <a:pt x="2507456" y="50006"/>
                </a:lnTo>
                <a:lnTo>
                  <a:pt x="2521744" y="57150"/>
                </a:lnTo>
                <a:lnTo>
                  <a:pt x="2528887" y="57150"/>
                </a:lnTo>
                <a:lnTo>
                  <a:pt x="2550319" y="57150"/>
                </a:lnTo>
                <a:lnTo>
                  <a:pt x="2564606" y="57150"/>
                </a:lnTo>
                <a:lnTo>
                  <a:pt x="2571750" y="57150"/>
                </a:lnTo>
                <a:lnTo>
                  <a:pt x="2593181" y="57150"/>
                </a:lnTo>
                <a:lnTo>
                  <a:pt x="2600325" y="57150"/>
                </a:lnTo>
                <a:lnTo>
                  <a:pt x="2614612" y="57150"/>
                </a:lnTo>
                <a:lnTo>
                  <a:pt x="2628900" y="57150"/>
                </a:lnTo>
                <a:lnTo>
                  <a:pt x="2643187" y="64294"/>
                </a:lnTo>
                <a:lnTo>
                  <a:pt x="2657475" y="64294"/>
                </a:lnTo>
                <a:lnTo>
                  <a:pt x="2671762" y="64294"/>
                </a:lnTo>
                <a:lnTo>
                  <a:pt x="2686050" y="64294"/>
                </a:lnTo>
                <a:lnTo>
                  <a:pt x="2700337" y="64294"/>
                </a:lnTo>
                <a:lnTo>
                  <a:pt x="2714625" y="64294"/>
                </a:lnTo>
                <a:lnTo>
                  <a:pt x="2728912" y="64294"/>
                </a:lnTo>
                <a:lnTo>
                  <a:pt x="2743200" y="64294"/>
                </a:lnTo>
                <a:lnTo>
                  <a:pt x="2757487" y="64294"/>
                </a:lnTo>
                <a:lnTo>
                  <a:pt x="2771775" y="64294"/>
                </a:lnTo>
                <a:lnTo>
                  <a:pt x="2786062" y="64294"/>
                </a:lnTo>
                <a:lnTo>
                  <a:pt x="2807494" y="64294"/>
                </a:lnTo>
                <a:lnTo>
                  <a:pt x="2814637" y="64294"/>
                </a:lnTo>
                <a:lnTo>
                  <a:pt x="2836069" y="64294"/>
                </a:lnTo>
                <a:lnTo>
                  <a:pt x="2850356" y="64294"/>
                </a:lnTo>
                <a:lnTo>
                  <a:pt x="2864644" y="64294"/>
                </a:lnTo>
                <a:lnTo>
                  <a:pt x="2878931" y="64294"/>
                </a:lnTo>
                <a:lnTo>
                  <a:pt x="2893219" y="64294"/>
                </a:lnTo>
                <a:lnTo>
                  <a:pt x="2907506" y="64294"/>
                </a:lnTo>
                <a:lnTo>
                  <a:pt x="2921794" y="64294"/>
                </a:lnTo>
                <a:lnTo>
                  <a:pt x="2936081" y="64294"/>
                </a:lnTo>
                <a:lnTo>
                  <a:pt x="2957512" y="64294"/>
                </a:lnTo>
                <a:lnTo>
                  <a:pt x="2971800" y="57150"/>
                </a:lnTo>
                <a:lnTo>
                  <a:pt x="2986087" y="57150"/>
                </a:lnTo>
                <a:lnTo>
                  <a:pt x="3000375" y="57150"/>
                </a:lnTo>
                <a:lnTo>
                  <a:pt x="3014662" y="50006"/>
                </a:lnTo>
                <a:lnTo>
                  <a:pt x="3028950" y="50006"/>
                </a:lnTo>
                <a:lnTo>
                  <a:pt x="3043237" y="50006"/>
                </a:lnTo>
                <a:lnTo>
                  <a:pt x="3057525" y="50006"/>
                </a:lnTo>
                <a:lnTo>
                  <a:pt x="3071812" y="50006"/>
                </a:lnTo>
                <a:lnTo>
                  <a:pt x="3086100" y="50006"/>
                </a:lnTo>
                <a:lnTo>
                  <a:pt x="3100387" y="50006"/>
                </a:lnTo>
                <a:lnTo>
                  <a:pt x="3121819" y="50006"/>
                </a:lnTo>
                <a:lnTo>
                  <a:pt x="3136106" y="50006"/>
                </a:lnTo>
                <a:lnTo>
                  <a:pt x="3150394" y="50006"/>
                </a:lnTo>
                <a:lnTo>
                  <a:pt x="3157537" y="50006"/>
                </a:lnTo>
                <a:lnTo>
                  <a:pt x="3171825" y="50006"/>
                </a:lnTo>
                <a:lnTo>
                  <a:pt x="3186112" y="50006"/>
                </a:lnTo>
                <a:lnTo>
                  <a:pt x="3207544" y="50006"/>
                </a:lnTo>
                <a:lnTo>
                  <a:pt x="3214687" y="50006"/>
                </a:lnTo>
                <a:lnTo>
                  <a:pt x="3236119" y="57150"/>
                </a:lnTo>
                <a:lnTo>
                  <a:pt x="3243262" y="57150"/>
                </a:lnTo>
                <a:lnTo>
                  <a:pt x="3257550" y="57150"/>
                </a:lnTo>
                <a:lnTo>
                  <a:pt x="3271837" y="57150"/>
                </a:lnTo>
                <a:lnTo>
                  <a:pt x="3286125" y="57150"/>
                </a:lnTo>
                <a:lnTo>
                  <a:pt x="3300412" y="57150"/>
                </a:lnTo>
                <a:lnTo>
                  <a:pt x="3314700" y="57150"/>
                </a:lnTo>
                <a:lnTo>
                  <a:pt x="3328987" y="57150"/>
                </a:lnTo>
                <a:lnTo>
                  <a:pt x="3343275" y="57150"/>
                </a:lnTo>
                <a:lnTo>
                  <a:pt x="3357562" y="64294"/>
                </a:lnTo>
                <a:lnTo>
                  <a:pt x="3364706" y="64294"/>
                </a:lnTo>
                <a:lnTo>
                  <a:pt x="3378994" y="64294"/>
                </a:lnTo>
                <a:lnTo>
                  <a:pt x="3393281" y="64294"/>
                </a:lnTo>
                <a:lnTo>
                  <a:pt x="3400425" y="64294"/>
                </a:lnTo>
                <a:lnTo>
                  <a:pt x="3414712" y="64294"/>
                </a:lnTo>
                <a:lnTo>
                  <a:pt x="3429000" y="57150"/>
                </a:lnTo>
                <a:lnTo>
                  <a:pt x="3443287" y="57150"/>
                </a:lnTo>
                <a:lnTo>
                  <a:pt x="3457575" y="57150"/>
                </a:lnTo>
                <a:lnTo>
                  <a:pt x="3464719" y="57150"/>
                </a:lnTo>
                <a:lnTo>
                  <a:pt x="3471862" y="57150"/>
                </a:lnTo>
                <a:lnTo>
                  <a:pt x="3486150" y="57150"/>
                </a:lnTo>
                <a:lnTo>
                  <a:pt x="3500437" y="57150"/>
                </a:lnTo>
                <a:lnTo>
                  <a:pt x="3514725" y="57150"/>
                </a:lnTo>
                <a:lnTo>
                  <a:pt x="3521869" y="57150"/>
                </a:lnTo>
                <a:lnTo>
                  <a:pt x="3536156" y="57150"/>
                </a:lnTo>
                <a:lnTo>
                  <a:pt x="3550444" y="57150"/>
                </a:lnTo>
                <a:lnTo>
                  <a:pt x="3564731" y="57150"/>
                </a:lnTo>
                <a:lnTo>
                  <a:pt x="3571875" y="57150"/>
                </a:lnTo>
                <a:lnTo>
                  <a:pt x="3586162" y="57150"/>
                </a:lnTo>
                <a:lnTo>
                  <a:pt x="3593306" y="57150"/>
                </a:lnTo>
                <a:lnTo>
                  <a:pt x="3607594" y="57150"/>
                </a:lnTo>
                <a:lnTo>
                  <a:pt x="3614737" y="57150"/>
                </a:lnTo>
                <a:lnTo>
                  <a:pt x="3629025" y="57150"/>
                </a:lnTo>
                <a:lnTo>
                  <a:pt x="3636169" y="57150"/>
                </a:lnTo>
                <a:lnTo>
                  <a:pt x="3650456" y="57150"/>
                </a:lnTo>
                <a:lnTo>
                  <a:pt x="3664744" y="57150"/>
                </a:lnTo>
                <a:lnTo>
                  <a:pt x="3671887" y="57150"/>
                </a:lnTo>
                <a:lnTo>
                  <a:pt x="3686175" y="50006"/>
                </a:lnTo>
                <a:lnTo>
                  <a:pt x="3693319" y="50006"/>
                </a:lnTo>
                <a:lnTo>
                  <a:pt x="3707606" y="50006"/>
                </a:lnTo>
                <a:lnTo>
                  <a:pt x="3714750" y="50006"/>
                </a:lnTo>
                <a:lnTo>
                  <a:pt x="3729037" y="50006"/>
                </a:lnTo>
                <a:lnTo>
                  <a:pt x="3736181" y="50006"/>
                </a:lnTo>
                <a:lnTo>
                  <a:pt x="3750469" y="42863"/>
                </a:lnTo>
                <a:lnTo>
                  <a:pt x="3764756" y="42863"/>
                </a:lnTo>
                <a:lnTo>
                  <a:pt x="3771900" y="42863"/>
                </a:lnTo>
                <a:lnTo>
                  <a:pt x="3779044" y="42863"/>
                </a:lnTo>
                <a:lnTo>
                  <a:pt x="3793331" y="42863"/>
                </a:lnTo>
                <a:lnTo>
                  <a:pt x="3800475" y="42863"/>
                </a:lnTo>
                <a:lnTo>
                  <a:pt x="3814762" y="42863"/>
                </a:lnTo>
                <a:lnTo>
                  <a:pt x="3821906" y="42863"/>
                </a:lnTo>
                <a:lnTo>
                  <a:pt x="3829050" y="42863"/>
                </a:lnTo>
                <a:lnTo>
                  <a:pt x="3843337" y="42863"/>
                </a:lnTo>
                <a:lnTo>
                  <a:pt x="3850481" y="42863"/>
                </a:lnTo>
                <a:lnTo>
                  <a:pt x="3857625" y="42863"/>
                </a:lnTo>
                <a:lnTo>
                  <a:pt x="3871912" y="42863"/>
                </a:lnTo>
                <a:lnTo>
                  <a:pt x="3886200" y="42863"/>
                </a:lnTo>
                <a:lnTo>
                  <a:pt x="3893344" y="42863"/>
                </a:lnTo>
                <a:lnTo>
                  <a:pt x="3907632" y="42863"/>
                </a:lnTo>
                <a:lnTo>
                  <a:pt x="3914775" y="35719"/>
                </a:lnTo>
                <a:lnTo>
                  <a:pt x="3921919" y="35719"/>
                </a:lnTo>
                <a:lnTo>
                  <a:pt x="3936207" y="35719"/>
                </a:lnTo>
                <a:lnTo>
                  <a:pt x="3943350" y="35719"/>
                </a:lnTo>
                <a:lnTo>
                  <a:pt x="3957638" y="35719"/>
                </a:lnTo>
                <a:lnTo>
                  <a:pt x="3964782" y="28575"/>
                </a:lnTo>
                <a:lnTo>
                  <a:pt x="3979069" y="28575"/>
                </a:lnTo>
                <a:lnTo>
                  <a:pt x="3993357" y="28575"/>
                </a:lnTo>
                <a:lnTo>
                  <a:pt x="4000500" y="28575"/>
                </a:lnTo>
                <a:lnTo>
                  <a:pt x="4007644" y="28575"/>
                </a:lnTo>
                <a:lnTo>
                  <a:pt x="4014788" y="28575"/>
                </a:lnTo>
                <a:lnTo>
                  <a:pt x="4029075" y="28575"/>
                </a:lnTo>
                <a:lnTo>
                  <a:pt x="4029075" y="28575"/>
                </a:lnTo>
                <a:lnTo>
                  <a:pt x="4036219" y="28575"/>
                </a:lnTo>
                <a:lnTo>
                  <a:pt x="4050507" y="28575"/>
                </a:lnTo>
                <a:lnTo>
                  <a:pt x="4057650" y="28575"/>
                </a:lnTo>
                <a:lnTo>
                  <a:pt x="4064794" y="28575"/>
                </a:lnTo>
                <a:lnTo>
                  <a:pt x="4071938" y="28575"/>
                </a:lnTo>
                <a:lnTo>
                  <a:pt x="4079082" y="28575"/>
                </a:lnTo>
                <a:lnTo>
                  <a:pt x="4086225" y="28575"/>
                </a:lnTo>
                <a:lnTo>
                  <a:pt x="4093369" y="35719"/>
                </a:lnTo>
                <a:lnTo>
                  <a:pt x="4100513" y="35719"/>
                </a:lnTo>
                <a:lnTo>
                  <a:pt x="4107657" y="35719"/>
                </a:lnTo>
                <a:lnTo>
                  <a:pt x="4114800" y="35719"/>
                </a:lnTo>
                <a:lnTo>
                  <a:pt x="4121944" y="35719"/>
                </a:lnTo>
                <a:lnTo>
                  <a:pt x="4129088" y="35719"/>
                </a:lnTo>
                <a:lnTo>
                  <a:pt x="4136232" y="35719"/>
                </a:lnTo>
                <a:lnTo>
                  <a:pt x="4143375" y="35719"/>
                </a:lnTo>
                <a:lnTo>
                  <a:pt x="4157663" y="42863"/>
                </a:lnTo>
                <a:lnTo>
                  <a:pt x="4164807" y="42863"/>
                </a:lnTo>
                <a:lnTo>
                  <a:pt x="4171950" y="42863"/>
                </a:lnTo>
                <a:lnTo>
                  <a:pt x="4179094" y="42863"/>
                </a:lnTo>
                <a:lnTo>
                  <a:pt x="4186238" y="42863"/>
                </a:lnTo>
                <a:lnTo>
                  <a:pt x="4200525" y="42863"/>
                </a:lnTo>
                <a:lnTo>
                  <a:pt x="4207669" y="42863"/>
                </a:lnTo>
                <a:lnTo>
                  <a:pt x="4214813" y="42863"/>
                </a:lnTo>
                <a:lnTo>
                  <a:pt x="4221957" y="42863"/>
                </a:lnTo>
                <a:lnTo>
                  <a:pt x="4229100" y="42863"/>
                </a:lnTo>
                <a:lnTo>
                  <a:pt x="4236244" y="42863"/>
                </a:lnTo>
                <a:lnTo>
                  <a:pt x="4243388" y="42863"/>
                </a:lnTo>
                <a:lnTo>
                  <a:pt x="4250532" y="42863"/>
                </a:lnTo>
                <a:lnTo>
                  <a:pt x="4264819" y="42863"/>
                </a:lnTo>
                <a:lnTo>
                  <a:pt x="4271963" y="42863"/>
                </a:lnTo>
                <a:lnTo>
                  <a:pt x="4279107" y="42863"/>
                </a:lnTo>
                <a:lnTo>
                  <a:pt x="4286250" y="35719"/>
                </a:lnTo>
                <a:lnTo>
                  <a:pt x="4293394" y="35719"/>
                </a:lnTo>
                <a:lnTo>
                  <a:pt x="4307682" y="42863"/>
                </a:lnTo>
                <a:lnTo>
                  <a:pt x="4314825" y="42863"/>
                </a:lnTo>
                <a:lnTo>
                  <a:pt x="4321969" y="35719"/>
                </a:lnTo>
                <a:lnTo>
                  <a:pt x="4336257" y="35719"/>
                </a:lnTo>
                <a:lnTo>
                  <a:pt x="4343400" y="35719"/>
                </a:lnTo>
                <a:lnTo>
                  <a:pt x="4350544" y="28575"/>
                </a:lnTo>
                <a:lnTo>
                  <a:pt x="4357688" y="28575"/>
                </a:lnTo>
                <a:lnTo>
                  <a:pt x="4371975" y="35719"/>
                </a:lnTo>
                <a:lnTo>
                  <a:pt x="4379119" y="35719"/>
                </a:lnTo>
                <a:lnTo>
                  <a:pt x="4386263" y="35719"/>
                </a:lnTo>
                <a:lnTo>
                  <a:pt x="4400550" y="35719"/>
                </a:lnTo>
                <a:lnTo>
                  <a:pt x="4407694" y="35719"/>
                </a:lnTo>
                <a:lnTo>
                  <a:pt x="4414838" y="35719"/>
                </a:lnTo>
                <a:lnTo>
                  <a:pt x="4429125" y="35719"/>
                </a:lnTo>
                <a:lnTo>
                  <a:pt x="4436269" y="35719"/>
                </a:lnTo>
                <a:lnTo>
                  <a:pt x="4443413" y="35719"/>
                </a:lnTo>
                <a:lnTo>
                  <a:pt x="4457700" y="28575"/>
                </a:lnTo>
                <a:lnTo>
                  <a:pt x="4464844" y="28575"/>
                </a:lnTo>
                <a:lnTo>
                  <a:pt x="4471988" y="28575"/>
                </a:lnTo>
                <a:lnTo>
                  <a:pt x="4479132" y="28575"/>
                </a:lnTo>
                <a:lnTo>
                  <a:pt x="4493419" y="28575"/>
                </a:lnTo>
                <a:lnTo>
                  <a:pt x="4500563" y="28575"/>
                </a:lnTo>
                <a:lnTo>
                  <a:pt x="4507707" y="28575"/>
                </a:lnTo>
                <a:lnTo>
                  <a:pt x="4514850" y="28575"/>
                </a:lnTo>
                <a:lnTo>
                  <a:pt x="4529138" y="28575"/>
                </a:lnTo>
                <a:lnTo>
                  <a:pt x="4536282" y="28575"/>
                </a:lnTo>
                <a:lnTo>
                  <a:pt x="4543425" y="28575"/>
                </a:lnTo>
                <a:lnTo>
                  <a:pt x="4550569" y="28575"/>
                </a:lnTo>
                <a:lnTo>
                  <a:pt x="4557713" y="28575"/>
                </a:lnTo>
                <a:lnTo>
                  <a:pt x="4564857" y="28575"/>
                </a:lnTo>
                <a:lnTo>
                  <a:pt x="4572000" y="28575"/>
                </a:lnTo>
                <a:lnTo>
                  <a:pt x="4586288" y="28575"/>
                </a:lnTo>
                <a:lnTo>
                  <a:pt x="4593432" y="28575"/>
                </a:lnTo>
                <a:lnTo>
                  <a:pt x="4600575" y="35719"/>
                </a:lnTo>
                <a:lnTo>
                  <a:pt x="4607719" y="35719"/>
                </a:lnTo>
                <a:lnTo>
                  <a:pt x="4614863" y="35719"/>
                </a:lnTo>
                <a:lnTo>
                  <a:pt x="4622007" y="35719"/>
                </a:lnTo>
                <a:lnTo>
                  <a:pt x="4636294" y="35719"/>
                </a:lnTo>
                <a:lnTo>
                  <a:pt x="4643438" y="35719"/>
                </a:lnTo>
                <a:lnTo>
                  <a:pt x="4650582" y="35719"/>
                </a:lnTo>
                <a:lnTo>
                  <a:pt x="4657725" y="35719"/>
                </a:lnTo>
                <a:lnTo>
                  <a:pt x="4664869" y="42863"/>
                </a:lnTo>
                <a:lnTo>
                  <a:pt x="4672013" y="42863"/>
                </a:lnTo>
                <a:lnTo>
                  <a:pt x="4679157" y="50006"/>
                </a:lnTo>
                <a:lnTo>
                  <a:pt x="4686300" y="50006"/>
                </a:lnTo>
                <a:lnTo>
                  <a:pt x="4693444" y="50006"/>
                </a:lnTo>
                <a:lnTo>
                  <a:pt x="4707732" y="50006"/>
                </a:lnTo>
                <a:lnTo>
                  <a:pt x="4714875" y="50006"/>
                </a:lnTo>
                <a:lnTo>
                  <a:pt x="4722019" y="50006"/>
                </a:lnTo>
                <a:lnTo>
                  <a:pt x="4729163" y="57150"/>
                </a:lnTo>
                <a:lnTo>
                  <a:pt x="4736307" y="57150"/>
                </a:lnTo>
                <a:lnTo>
                  <a:pt x="4750594" y="57150"/>
                </a:lnTo>
                <a:lnTo>
                  <a:pt x="4757738" y="57150"/>
                </a:lnTo>
                <a:lnTo>
                  <a:pt x="4764882" y="57150"/>
                </a:lnTo>
                <a:lnTo>
                  <a:pt x="4779169" y="57150"/>
                </a:lnTo>
                <a:lnTo>
                  <a:pt x="4779169" y="57150"/>
                </a:lnTo>
                <a:lnTo>
                  <a:pt x="4793457" y="57150"/>
                </a:lnTo>
                <a:lnTo>
                  <a:pt x="4800600" y="57150"/>
                </a:lnTo>
                <a:lnTo>
                  <a:pt x="4814888" y="64294"/>
                </a:lnTo>
                <a:lnTo>
                  <a:pt x="4822032" y="642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318375" y="4335464"/>
            <a:ext cx="2478088" cy="65087"/>
          </a:xfrm>
          <a:custGeom>
            <a:avLst/>
            <a:gdLst/>
            <a:ahLst/>
            <a:cxnLst/>
            <a:rect l="0" t="0" r="0" b="0"/>
            <a:pathLst>
              <a:path w="2478882" h="64295">
                <a:moveTo>
                  <a:pt x="0" y="35719"/>
                </a:moveTo>
                <a:lnTo>
                  <a:pt x="14287" y="28575"/>
                </a:lnTo>
                <a:lnTo>
                  <a:pt x="21431" y="28575"/>
                </a:lnTo>
                <a:lnTo>
                  <a:pt x="35718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71437" y="28575"/>
                </a:lnTo>
                <a:lnTo>
                  <a:pt x="85725" y="28575"/>
                </a:lnTo>
                <a:lnTo>
                  <a:pt x="92868" y="28575"/>
                </a:lnTo>
                <a:lnTo>
                  <a:pt x="107156" y="35719"/>
                </a:lnTo>
                <a:lnTo>
                  <a:pt x="121443" y="35719"/>
                </a:lnTo>
                <a:lnTo>
                  <a:pt x="135731" y="35719"/>
                </a:lnTo>
                <a:lnTo>
                  <a:pt x="142875" y="28575"/>
                </a:lnTo>
                <a:lnTo>
                  <a:pt x="157162" y="28575"/>
                </a:lnTo>
                <a:lnTo>
                  <a:pt x="171450" y="28575"/>
                </a:lnTo>
                <a:lnTo>
                  <a:pt x="185737" y="28575"/>
                </a:lnTo>
                <a:lnTo>
                  <a:pt x="200025" y="28575"/>
                </a:lnTo>
                <a:lnTo>
                  <a:pt x="207168" y="21431"/>
                </a:lnTo>
                <a:lnTo>
                  <a:pt x="221456" y="21431"/>
                </a:lnTo>
                <a:lnTo>
                  <a:pt x="235743" y="21431"/>
                </a:lnTo>
                <a:lnTo>
                  <a:pt x="250031" y="14288"/>
                </a:lnTo>
                <a:lnTo>
                  <a:pt x="257175" y="14288"/>
                </a:lnTo>
                <a:lnTo>
                  <a:pt x="278606" y="14288"/>
                </a:lnTo>
                <a:lnTo>
                  <a:pt x="285750" y="14288"/>
                </a:lnTo>
                <a:lnTo>
                  <a:pt x="292893" y="7144"/>
                </a:lnTo>
                <a:lnTo>
                  <a:pt x="307181" y="7144"/>
                </a:lnTo>
                <a:lnTo>
                  <a:pt x="314325" y="7144"/>
                </a:lnTo>
                <a:lnTo>
                  <a:pt x="335756" y="7144"/>
                </a:lnTo>
                <a:lnTo>
                  <a:pt x="342900" y="7144"/>
                </a:lnTo>
                <a:lnTo>
                  <a:pt x="357187" y="7144"/>
                </a:lnTo>
                <a:lnTo>
                  <a:pt x="371475" y="7144"/>
                </a:lnTo>
                <a:lnTo>
                  <a:pt x="385762" y="7144"/>
                </a:lnTo>
                <a:lnTo>
                  <a:pt x="392906" y="7144"/>
                </a:lnTo>
                <a:lnTo>
                  <a:pt x="407193" y="7144"/>
                </a:lnTo>
                <a:lnTo>
                  <a:pt x="421481" y="7144"/>
                </a:lnTo>
                <a:lnTo>
                  <a:pt x="435768" y="7144"/>
                </a:lnTo>
                <a:lnTo>
                  <a:pt x="450056" y="0"/>
                </a:lnTo>
                <a:lnTo>
                  <a:pt x="464343" y="7144"/>
                </a:lnTo>
                <a:lnTo>
                  <a:pt x="478631" y="7144"/>
                </a:lnTo>
                <a:lnTo>
                  <a:pt x="492918" y="7144"/>
                </a:lnTo>
                <a:lnTo>
                  <a:pt x="500062" y="7144"/>
                </a:lnTo>
                <a:lnTo>
                  <a:pt x="514350" y="7144"/>
                </a:lnTo>
                <a:lnTo>
                  <a:pt x="528637" y="7144"/>
                </a:lnTo>
                <a:lnTo>
                  <a:pt x="542925" y="7144"/>
                </a:lnTo>
                <a:lnTo>
                  <a:pt x="557212" y="7144"/>
                </a:lnTo>
                <a:lnTo>
                  <a:pt x="564356" y="7144"/>
                </a:lnTo>
                <a:lnTo>
                  <a:pt x="585787" y="7144"/>
                </a:lnTo>
                <a:lnTo>
                  <a:pt x="600075" y="7144"/>
                </a:lnTo>
                <a:lnTo>
                  <a:pt x="614362" y="14288"/>
                </a:lnTo>
                <a:lnTo>
                  <a:pt x="628650" y="14288"/>
                </a:lnTo>
                <a:lnTo>
                  <a:pt x="635793" y="14288"/>
                </a:lnTo>
                <a:lnTo>
                  <a:pt x="657225" y="14288"/>
                </a:lnTo>
                <a:lnTo>
                  <a:pt x="671512" y="14288"/>
                </a:lnTo>
                <a:lnTo>
                  <a:pt x="685800" y="14288"/>
                </a:lnTo>
                <a:lnTo>
                  <a:pt x="700087" y="21431"/>
                </a:lnTo>
                <a:lnTo>
                  <a:pt x="714375" y="21431"/>
                </a:lnTo>
                <a:lnTo>
                  <a:pt x="728662" y="21431"/>
                </a:lnTo>
                <a:lnTo>
                  <a:pt x="742950" y="21431"/>
                </a:lnTo>
                <a:lnTo>
                  <a:pt x="757237" y="21431"/>
                </a:lnTo>
                <a:lnTo>
                  <a:pt x="778668" y="21431"/>
                </a:lnTo>
                <a:lnTo>
                  <a:pt x="792956" y="21431"/>
                </a:lnTo>
                <a:lnTo>
                  <a:pt x="807243" y="21431"/>
                </a:lnTo>
                <a:lnTo>
                  <a:pt x="821531" y="21431"/>
                </a:lnTo>
                <a:lnTo>
                  <a:pt x="842962" y="21431"/>
                </a:lnTo>
                <a:lnTo>
                  <a:pt x="850106" y="28575"/>
                </a:lnTo>
                <a:lnTo>
                  <a:pt x="871537" y="28575"/>
                </a:lnTo>
                <a:lnTo>
                  <a:pt x="885825" y="28575"/>
                </a:lnTo>
                <a:lnTo>
                  <a:pt x="900112" y="35719"/>
                </a:lnTo>
                <a:lnTo>
                  <a:pt x="921543" y="35719"/>
                </a:lnTo>
                <a:lnTo>
                  <a:pt x="935831" y="35719"/>
                </a:lnTo>
                <a:lnTo>
                  <a:pt x="950118" y="35719"/>
                </a:lnTo>
                <a:lnTo>
                  <a:pt x="964406" y="35719"/>
                </a:lnTo>
                <a:lnTo>
                  <a:pt x="978693" y="35719"/>
                </a:lnTo>
                <a:lnTo>
                  <a:pt x="992981" y="35719"/>
                </a:lnTo>
                <a:lnTo>
                  <a:pt x="1014412" y="35719"/>
                </a:lnTo>
                <a:lnTo>
                  <a:pt x="1028700" y="35719"/>
                </a:lnTo>
                <a:lnTo>
                  <a:pt x="1042987" y="35719"/>
                </a:lnTo>
                <a:lnTo>
                  <a:pt x="1057275" y="35719"/>
                </a:lnTo>
                <a:lnTo>
                  <a:pt x="1071562" y="35719"/>
                </a:lnTo>
                <a:lnTo>
                  <a:pt x="1085850" y="35719"/>
                </a:lnTo>
                <a:lnTo>
                  <a:pt x="1100137" y="35719"/>
                </a:lnTo>
                <a:lnTo>
                  <a:pt x="1114425" y="35719"/>
                </a:lnTo>
                <a:lnTo>
                  <a:pt x="1135856" y="35719"/>
                </a:lnTo>
                <a:lnTo>
                  <a:pt x="1143000" y="35719"/>
                </a:lnTo>
                <a:lnTo>
                  <a:pt x="1164431" y="35719"/>
                </a:lnTo>
                <a:lnTo>
                  <a:pt x="1178718" y="35719"/>
                </a:lnTo>
                <a:lnTo>
                  <a:pt x="1193006" y="35719"/>
                </a:lnTo>
                <a:lnTo>
                  <a:pt x="1207293" y="35719"/>
                </a:lnTo>
                <a:lnTo>
                  <a:pt x="1228725" y="35719"/>
                </a:lnTo>
                <a:lnTo>
                  <a:pt x="1243012" y="35719"/>
                </a:lnTo>
                <a:lnTo>
                  <a:pt x="1257300" y="35719"/>
                </a:lnTo>
                <a:lnTo>
                  <a:pt x="1271587" y="35719"/>
                </a:lnTo>
                <a:lnTo>
                  <a:pt x="1285875" y="35719"/>
                </a:lnTo>
                <a:lnTo>
                  <a:pt x="1300162" y="35719"/>
                </a:lnTo>
                <a:lnTo>
                  <a:pt x="1314450" y="42863"/>
                </a:lnTo>
                <a:lnTo>
                  <a:pt x="1335881" y="42863"/>
                </a:lnTo>
                <a:lnTo>
                  <a:pt x="1350168" y="42863"/>
                </a:lnTo>
                <a:lnTo>
                  <a:pt x="1364456" y="42863"/>
                </a:lnTo>
                <a:lnTo>
                  <a:pt x="1378743" y="42863"/>
                </a:lnTo>
                <a:lnTo>
                  <a:pt x="1400175" y="42863"/>
                </a:lnTo>
                <a:lnTo>
                  <a:pt x="1414462" y="42863"/>
                </a:lnTo>
                <a:lnTo>
                  <a:pt x="1428750" y="42863"/>
                </a:lnTo>
                <a:lnTo>
                  <a:pt x="1450181" y="35719"/>
                </a:lnTo>
                <a:lnTo>
                  <a:pt x="1457325" y="42863"/>
                </a:lnTo>
                <a:lnTo>
                  <a:pt x="1478756" y="35719"/>
                </a:lnTo>
                <a:lnTo>
                  <a:pt x="1493043" y="35719"/>
                </a:lnTo>
                <a:lnTo>
                  <a:pt x="1507331" y="35719"/>
                </a:lnTo>
                <a:lnTo>
                  <a:pt x="1521618" y="35719"/>
                </a:lnTo>
                <a:lnTo>
                  <a:pt x="1535906" y="42863"/>
                </a:lnTo>
                <a:lnTo>
                  <a:pt x="1557337" y="42863"/>
                </a:lnTo>
                <a:lnTo>
                  <a:pt x="1571625" y="42863"/>
                </a:lnTo>
                <a:lnTo>
                  <a:pt x="1585912" y="42863"/>
                </a:lnTo>
                <a:lnTo>
                  <a:pt x="1607343" y="50006"/>
                </a:lnTo>
                <a:lnTo>
                  <a:pt x="1621631" y="50006"/>
                </a:lnTo>
                <a:lnTo>
                  <a:pt x="1635918" y="57150"/>
                </a:lnTo>
                <a:lnTo>
                  <a:pt x="1657350" y="57150"/>
                </a:lnTo>
                <a:lnTo>
                  <a:pt x="1671637" y="57150"/>
                </a:lnTo>
                <a:lnTo>
                  <a:pt x="1693068" y="57150"/>
                </a:lnTo>
                <a:lnTo>
                  <a:pt x="1707356" y="64294"/>
                </a:lnTo>
                <a:lnTo>
                  <a:pt x="1721643" y="64294"/>
                </a:lnTo>
                <a:lnTo>
                  <a:pt x="1735931" y="64294"/>
                </a:lnTo>
                <a:lnTo>
                  <a:pt x="1750218" y="64294"/>
                </a:lnTo>
                <a:lnTo>
                  <a:pt x="1771650" y="64294"/>
                </a:lnTo>
                <a:lnTo>
                  <a:pt x="1785937" y="64294"/>
                </a:lnTo>
                <a:lnTo>
                  <a:pt x="1800225" y="64294"/>
                </a:lnTo>
                <a:lnTo>
                  <a:pt x="1814512" y="64294"/>
                </a:lnTo>
                <a:lnTo>
                  <a:pt x="1835943" y="64294"/>
                </a:lnTo>
                <a:lnTo>
                  <a:pt x="1850231" y="64294"/>
                </a:lnTo>
                <a:lnTo>
                  <a:pt x="1864518" y="57150"/>
                </a:lnTo>
                <a:lnTo>
                  <a:pt x="1885950" y="57150"/>
                </a:lnTo>
                <a:lnTo>
                  <a:pt x="1900237" y="50006"/>
                </a:lnTo>
                <a:lnTo>
                  <a:pt x="1921668" y="50006"/>
                </a:lnTo>
                <a:lnTo>
                  <a:pt x="1935956" y="42863"/>
                </a:lnTo>
                <a:lnTo>
                  <a:pt x="1950243" y="42863"/>
                </a:lnTo>
                <a:lnTo>
                  <a:pt x="1971675" y="35719"/>
                </a:lnTo>
                <a:lnTo>
                  <a:pt x="1993106" y="35719"/>
                </a:lnTo>
                <a:lnTo>
                  <a:pt x="2007393" y="28575"/>
                </a:lnTo>
                <a:lnTo>
                  <a:pt x="2021681" y="28575"/>
                </a:lnTo>
                <a:lnTo>
                  <a:pt x="2043112" y="28575"/>
                </a:lnTo>
                <a:lnTo>
                  <a:pt x="2057400" y="21431"/>
                </a:lnTo>
                <a:lnTo>
                  <a:pt x="2071687" y="14288"/>
                </a:lnTo>
                <a:lnTo>
                  <a:pt x="2100262" y="14288"/>
                </a:lnTo>
                <a:lnTo>
                  <a:pt x="2114550" y="14288"/>
                </a:lnTo>
                <a:lnTo>
                  <a:pt x="2128837" y="14288"/>
                </a:lnTo>
                <a:lnTo>
                  <a:pt x="2150268" y="7144"/>
                </a:lnTo>
                <a:lnTo>
                  <a:pt x="2171700" y="7144"/>
                </a:lnTo>
                <a:lnTo>
                  <a:pt x="2185987" y="7144"/>
                </a:lnTo>
                <a:lnTo>
                  <a:pt x="2207418" y="0"/>
                </a:lnTo>
                <a:lnTo>
                  <a:pt x="2221706" y="0"/>
                </a:lnTo>
                <a:lnTo>
                  <a:pt x="2243137" y="0"/>
                </a:lnTo>
                <a:lnTo>
                  <a:pt x="2257425" y="0"/>
                </a:lnTo>
                <a:lnTo>
                  <a:pt x="2271712" y="0"/>
                </a:lnTo>
                <a:lnTo>
                  <a:pt x="2293143" y="0"/>
                </a:lnTo>
                <a:lnTo>
                  <a:pt x="2307431" y="0"/>
                </a:lnTo>
                <a:lnTo>
                  <a:pt x="2328862" y="0"/>
                </a:lnTo>
                <a:lnTo>
                  <a:pt x="2343150" y="0"/>
                </a:lnTo>
                <a:lnTo>
                  <a:pt x="2357437" y="0"/>
                </a:lnTo>
                <a:lnTo>
                  <a:pt x="2378868" y="0"/>
                </a:lnTo>
                <a:lnTo>
                  <a:pt x="2386012" y="7144"/>
                </a:lnTo>
                <a:lnTo>
                  <a:pt x="2407443" y="7144"/>
                </a:lnTo>
                <a:lnTo>
                  <a:pt x="2421731" y="7144"/>
                </a:lnTo>
                <a:lnTo>
                  <a:pt x="2436018" y="14288"/>
                </a:lnTo>
                <a:lnTo>
                  <a:pt x="2450306" y="14288"/>
                </a:lnTo>
                <a:lnTo>
                  <a:pt x="2457450" y="14288"/>
                </a:lnTo>
                <a:lnTo>
                  <a:pt x="2471737" y="21431"/>
                </a:lnTo>
                <a:lnTo>
                  <a:pt x="2478881" y="21431"/>
                </a:lnTo>
                <a:lnTo>
                  <a:pt x="2478881" y="214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38376" y="4535488"/>
            <a:ext cx="4837113" cy="150812"/>
          </a:xfrm>
          <a:custGeom>
            <a:avLst/>
            <a:gdLst/>
            <a:ahLst/>
            <a:cxnLst/>
            <a:rect l="0" t="0" r="0" b="0"/>
            <a:pathLst>
              <a:path w="4836320" h="150020">
                <a:moveTo>
                  <a:pt x="4822032" y="150019"/>
                </a:moveTo>
                <a:lnTo>
                  <a:pt x="4822032" y="150019"/>
                </a:lnTo>
                <a:lnTo>
                  <a:pt x="4822032" y="142875"/>
                </a:lnTo>
                <a:lnTo>
                  <a:pt x="4822032" y="150019"/>
                </a:lnTo>
                <a:lnTo>
                  <a:pt x="4829175" y="142875"/>
                </a:lnTo>
                <a:lnTo>
                  <a:pt x="4829175" y="142875"/>
                </a:lnTo>
                <a:lnTo>
                  <a:pt x="4829175" y="150019"/>
                </a:lnTo>
                <a:lnTo>
                  <a:pt x="4836319" y="150019"/>
                </a:lnTo>
                <a:lnTo>
                  <a:pt x="4836319" y="150019"/>
                </a:lnTo>
                <a:lnTo>
                  <a:pt x="4836319" y="150019"/>
                </a:lnTo>
                <a:lnTo>
                  <a:pt x="4836319" y="150019"/>
                </a:lnTo>
                <a:lnTo>
                  <a:pt x="4829175" y="142875"/>
                </a:lnTo>
                <a:lnTo>
                  <a:pt x="4822032" y="135731"/>
                </a:lnTo>
                <a:lnTo>
                  <a:pt x="4800600" y="128588"/>
                </a:lnTo>
                <a:lnTo>
                  <a:pt x="4786313" y="128588"/>
                </a:lnTo>
                <a:lnTo>
                  <a:pt x="4772025" y="128588"/>
                </a:lnTo>
                <a:lnTo>
                  <a:pt x="4764882" y="121444"/>
                </a:lnTo>
                <a:lnTo>
                  <a:pt x="4757738" y="121444"/>
                </a:lnTo>
                <a:lnTo>
                  <a:pt x="4750594" y="121444"/>
                </a:lnTo>
                <a:lnTo>
                  <a:pt x="4743450" y="121444"/>
                </a:lnTo>
                <a:lnTo>
                  <a:pt x="4729163" y="121444"/>
                </a:lnTo>
                <a:lnTo>
                  <a:pt x="4714875" y="121444"/>
                </a:lnTo>
                <a:lnTo>
                  <a:pt x="4707732" y="121444"/>
                </a:lnTo>
                <a:lnTo>
                  <a:pt x="4700588" y="114300"/>
                </a:lnTo>
                <a:lnTo>
                  <a:pt x="4686300" y="114300"/>
                </a:lnTo>
                <a:lnTo>
                  <a:pt x="4679157" y="114300"/>
                </a:lnTo>
                <a:lnTo>
                  <a:pt x="4664869" y="114300"/>
                </a:lnTo>
                <a:lnTo>
                  <a:pt x="4650582" y="107156"/>
                </a:lnTo>
                <a:lnTo>
                  <a:pt x="4636294" y="107156"/>
                </a:lnTo>
                <a:lnTo>
                  <a:pt x="4622007" y="107156"/>
                </a:lnTo>
                <a:lnTo>
                  <a:pt x="4607719" y="100013"/>
                </a:lnTo>
                <a:lnTo>
                  <a:pt x="4593432" y="100013"/>
                </a:lnTo>
                <a:lnTo>
                  <a:pt x="4579144" y="92869"/>
                </a:lnTo>
                <a:lnTo>
                  <a:pt x="4564857" y="92869"/>
                </a:lnTo>
                <a:lnTo>
                  <a:pt x="4550569" y="92869"/>
                </a:lnTo>
                <a:lnTo>
                  <a:pt x="4536282" y="85725"/>
                </a:lnTo>
                <a:lnTo>
                  <a:pt x="4521994" y="85725"/>
                </a:lnTo>
                <a:lnTo>
                  <a:pt x="4500563" y="85725"/>
                </a:lnTo>
                <a:lnTo>
                  <a:pt x="4486275" y="78581"/>
                </a:lnTo>
                <a:lnTo>
                  <a:pt x="4464844" y="71438"/>
                </a:lnTo>
                <a:lnTo>
                  <a:pt x="4450557" y="71438"/>
                </a:lnTo>
                <a:lnTo>
                  <a:pt x="4429125" y="64294"/>
                </a:lnTo>
                <a:lnTo>
                  <a:pt x="4414838" y="64294"/>
                </a:lnTo>
                <a:lnTo>
                  <a:pt x="4400550" y="57150"/>
                </a:lnTo>
                <a:lnTo>
                  <a:pt x="4379119" y="57150"/>
                </a:lnTo>
                <a:lnTo>
                  <a:pt x="4357688" y="50006"/>
                </a:lnTo>
                <a:lnTo>
                  <a:pt x="4336257" y="50006"/>
                </a:lnTo>
                <a:lnTo>
                  <a:pt x="4321969" y="50006"/>
                </a:lnTo>
                <a:lnTo>
                  <a:pt x="4300538" y="42863"/>
                </a:lnTo>
                <a:lnTo>
                  <a:pt x="4279107" y="42863"/>
                </a:lnTo>
                <a:lnTo>
                  <a:pt x="4257675" y="42863"/>
                </a:lnTo>
                <a:lnTo>
                  <a:pt x="4243388" y="35719"/>
                </a:lnTo>
                <a:lnTo>
                  <a:pt x="4221957" y="35719"/>
                </a:lnTo>
                <a:lnTo>
                  <a:pt x="4200525" y="35719"/>
                </a:lnTo>
                <a:lnTo>
                  <a:pt x="4179094" y="28575"/>
                </a:lnTo>
                <a:lnTo>
                  <a:pt x="4164807" y="28575"/>
                </a:lnTo>
                <a:lnTo>
                  <a:pt x="4143375" y="28575"/>
                </a:lnTo>
                <a:lnTo>
                  <a:pt x="4121944" y="28575"/>
                </a:lnTo>
                <a:lnTo>
                  <a:pt x="4100512" y="28575"/>
                </a:lnTo>
                <a:lnTo>
                  <a:pt x="4079081" y="21431"/>
                </a:lnTo>
                <a:lnTo>
                  <a:pt x="4057650" y="21431"/>
                </a:lnTo>
                <a:lnTo>
                  <a:pt x="4036219" y="21431"/>
                </a:lnTo>
                <a:lnTo>
                  <a:pt x="4014787" y="21431"/>
                </a:lnTo>
                <a:lnTo>
                  <a:pt x="3993356" y="21431"/>
                </a:lnTo>
                <a:lnTo>
                  <a:pt x="3964781" y="21431"/>
                </a:lnTo>
                <a:lnTo>
                  <a:pt x="3950494" y="21431"/>
                </a:lnTo>
                <a:lnTo>
                  <a:pt x="3929062" y="21431"/>
                </a:lnTo>
                <a:lnTo>
                  <a:pt x="3900487" y="21431"/>
                </a:lnTo>
                <a:lnTo>
                  <a:pt x="3886200" y="21431"/>
                </a:lnTo>
                <a:lnTo>
                  <a:pt x="3857625" y="21431"/>
                </a:lnTo>
                <a:lnTo>
                  <a:pt x="3836194" y="14288"/>
                </a:lnTo>
                <a:lnTo>
                  <a:pt x="3814762" y="14288"/>
                </a:lnTo>
                <a:lnTo>
                  <a:pt x="3793331" y="14288"/>
                </a:lnTo>
                <a:lnTo>
                  <a:pt x="3771900" y="14288"/>
                </a:lnTo>
                <a:lnTo>
                  <a:pt x="3750469" y="14288"/>
                </a:lnTo>
                <a:lnTo>
                  <a:pt x="3729037" y="14288"/>
                </a:lnTo>
                <a:lnTo>
                  <a:pt x="3707606" y="21431"/>
                </a:lnTo>
                <a:lnTo>
                  <a:pt x="3679031" y="21431"/>
                </a:lnTo>
                <a:lnTo>
                  <a:pt x="3657600" y="21431"/>
                </a:lnTo>
                <a:lnTo>
                  <a:pt x="3636169" y="21431"/>
                </a:lnTo>
                <a:lnTo>
                  <a:pt x="3614737" y="21431"/>
                </a:lnTo>
                <a:lnTo>
                  <a:pt x="3593306" y="21431"/>
                </a:lnTo>
                <a:lnTo>
                  <a:pt x="3571875" y="28575"/>
                </a:lnTo>
                <a:lnTo>
                  <a:pt x="3550444" y="28575"/>
                </a:lnTo>
                <a:lnTo>
                  <a:pt x="3529012" y="28575"/>
                </a:lnTo>
                <a:lnTo>
                  <a:pt x="3507581" y="35719"/>
                </a:lnTo>
                <a:lnTo>
                  <a:pt x="3486150" y="35719"/>
                </a:lnTo>
                <a:lnTo>
                  <a:pt x="3464719" y="35719"/>
                </a:lnTo>
                <a:lnTo>
                  <a:pt x="3443287" y="35719"/>
                </a:lnTo>
                <a:lnTo>
                  <a:pt x="3421856" y="35719"/>
                </a:lnTo>
                <a:lnTo>
                  <a:pt x="3393281" y="42863"/>
                </a:lnTo>
                <a:lnTo>
                  <a:pt x="3378994" y="42863"/>
                </a:lnTo>
                <a:lnTo>
                  <a:pt x="3357562" y="42863"/>
                </a:lnTo>
                <a:lnTo>
                  <a:pt x="3328987" y="42863"/>
                </a:lnTo>
                <a:lnTo>
                  <a:pt x="3314700" y="42863"/>
                </a:lnTo>
                <a:lnTo>
                  <a:pt x="3293269" y="42863"/>
                </a:lnTo>
                <a:lnTo>
                  <a:pt x="3271837" y="42863"/>
                </a:lnTo>
                <a:lnTo>
                  <a:pt x="3243262" y="42863"/>
                </a:lnTo>
                <a:lnTo>
                  <a:pt x="3221831" y="50006"/>
                </a:lnTo>
                <a:lnTo>
                  <a:pt x="3200400" y="50006"/>
                </a:lnTo>
                <a:lnTo>
                  <a:pt x="3178969" y="50006"/>
                </a:lnTo>
                <a:lnTo>
                  <a:pt x="3157537" y="50006"/>
                </a:lnTo>
                <a:lnTo>
                  <a:pt x="3136106" y="50006"/>
                </a:lnTo>
                <a:lnTo>
                  <a:pt x="3114675" y="50006"/>
                </a:lnTo>
                <a:lnTo>
                  <a:pt x="3093244" y="50006"/>
                </a:lnTo>
                <a:lnTo>
                  <a:pt x="3071812" y="57150"/>
                </a:lnTo>
                <a:lnTo>
                  <a:pt x="3050381" y="57150"/>
                </a:lnTo>
                <a:lnTo>
                  <a:pt x="3028950" y="57150"/>
                </a:lnTo>
                <a:lnTo>
                  <a:pt x="3000375" y="57150"/>
                </a:lnTo>
                <a:lnTo>
                  <a:pt x="2978944" y="64294"/>
                </a:lnTo>
                <a:lnTo>
                  <a:pt x="2957512" y="64294"/>
                </a:lnTo>
                <a:lnTo>
                  <a:pt x="2936081" y="64294"/>
                </a:lnTo>
                <a:lnTo>
                  <a:pt x="2914650" y="64294"/>
                </a:lnTo>
                <a:lnTo>
                  <a:pt x="2893219" y="71438"/>
                </a:lnTo>
                <a:lnTo>
                  <a:pt x="2871787" y="71438"/>
                </a:lnTo>
                <a:lnTo>
                  <a:pt x="2850356" y="71438"/>
                </a:lnTo>
                <a:lnTo>
                  <a:pt x="2821781" y="71438"/>
                </a:lnTo>
                <a:lnTo>
                  <a:pt x="2800350" y="71438"/>
                </a:lnTo>
                <a:lnTo>
                  <a:pt x="2778919" y="71438"/>
                </a:lnTo>
                <a:lnTo>
                  <a:pt x="2757487" y="71438"/>
                </a:lnTo>
                <a:lnTo>
                  <a:pt x="2728912" y="71438"/>
                </a:lnTo>
                <a:lnTo>
                  <a:pt x="2707481" y="71438"/>
                </a:lnTo>
                <a:lnTo>
                  <a:pt x="2686050" y="78581"/>
                </a:lnTo>
                <a:lnTo>
                  <a:pt x="2664619" y="71438"/>
                </a:lnTo>
                <a:lnTo>
                  <a:pt x="2643187" y="71438"/>
                </a:lnTo>
                <a:lnTo>
                  <a:pt x="2621756" y="71438"/>
                </a:lnTo>
                <a:lnTo>
                  <a:pt x="2600325" y="71438"/>
                </a:lnTo>
                <a:lnTo>
                  <a:pt x="2571750" y="71438"/>
                </a:lnTo>
                <a:lnTo>
                  <a:pt x="2557462" y="71438"/>
                </a:lnTo>
                <a:lnTo>
                  <a:pt x="2536031" y="71438"/>
                </a:lnTo>
                <a:lnTo>
                  <a:pt x="2507456" y="71438"/>
                </a:lnTo>
                <a:lnTo>
                  <a:pt x="2486025" y="64294"/>
                </a:lnTo>
                <a:lnTo>
                  <a:pt x="2464594" y="64294"/>
                </a:lnTo>
                <a:lnTo>
                  <a:pt x="2436019" y="64294"/>
                </a:lnTo>
                <a:lnTo>
                  <a:pt x="2414587" y="57150"/>
                </a:lnTo>
                <a:lnTo>
                  <a:pt x="2393156" y="57150"/>
                </a:lnTo>
                <a:lnTo>
                  <a:pt x="2371725" y="57150"/>
                </a:lnTo>
                <a:lnTo>
                  <a:pt x="2350294" y="57150"/>
                </a:lnTo>
                <a:lnTo>
                  <a:pt x="2321719" y="57150"/>
                </a:lnTo>
                <a:lnTo>
                  <a:pt x="2300287" y="57150"/>
                </a:lnTo>
                <a:lnTo>
                  <a:pt x="2278856" y="50006"/>
                </a:lnTo>
                <a:lnTo>
                  <a:pt x="2250281" y="50006"/>
                </a:lnTo>
                <a:lnTo>
                  <a:pt x="2228850" y="42863"/>
                </a:lnTo>
                <a:lnTo>
                  <a:pt x="2207419" y="42863"/>
                </a:lnTo>
                <a:lnTo>
                  <a:pt x="2185987" y="42863"/>
                </a:lnTo>
                <a:lnTo>
                  <a:pt x="2157412" y="35719"/>
                </a:lnTo>
                <a:lnTo>
                  <a:pt x="2135981" y="35719"/>
                </a:lnTo>
                <a:lnTo>
                  <a:pt x="2107406" y="35719"/>
                </a:lnTo>
                <a:lnTo>
                  <a:pt x="2085975" y="35719"/>
                </a:lnTo>
                <a:lnTo>
                  <a:pt x="2057400" y="35719"/>
                </a:lnTo>
                <a:lnTo>
                  <a:pt x="2035969" y="35719"/>
                </a:lnTo>
                <a:lnTo>
                  <a:pt x="2014537" y="35719"/>
                </a:lnTo>
                <a:lnTo>
                  <a:pt x="1985962" y="28575"/>
                </a:lnTo>
                <a:lnTo>
                  <a:pt x="1957387" y="28575"/>
                </a:lnTo>
                <a:lnTo>
                  <a:pt x="1935956" y="28575"/>
                </a:lnTo>
                <a:lnTo>
                  <a:pt x="1914525" y="28575"/>
                </a:lnTo>
                <a:lnTo>
                  <a:pt x="1885950" y="35719"/>
                </a:lnTo>
                <a:lnTo>
                  <a:pt x="1864519" y="35719"/>
                </a:lnTo>
                <a:lnTo>
                  <a:pt x="1843087" y="35719"/>
                </a:lnTo>
                <a:lnTo>
                  <a:pt x="1814512" y="35719"/>
                </a:lnTo>
                <a:lnTo>
                  <a:pt x="1793081" y="35719"/>
                </a:lnTo>
                <a:lnTo>
                  <a:pt x="1771650" y="35719"/>
                </a:lnTo>
                <a:lnTo>
                  <a:pt x="1750219" y="35719"/>
                </a:lnTo>
                <a:lnTo>
                  <a:pt x="1721643" y="35719"/>
                </a:lnTo>
                <a:lnTo>
                  <a:pt x="1700212" y="35719"/>
                </a:lnTo>
                <a:lnTo>
                  <a:pt x="1671637" y="35719"/>
                </a:lnTo>
                <a:lnTo>
                  <a:pt x="1650206" y="35719"/>
                </a:lnTo>
                <a:lnTo>
                  <a:pt x="1628775" y="35719"/>
                </a:lnTo>
                <a:lnTo>
                  <a:pt x="1607343" y="35719"/>
                </a:lnTo>
                <a:lnTo>
                  <a:pt x="1585912" y="35719"/>
                </a:lnTo>
                <a:lnTo>
                  <a:pt x="1564481" y="35719"/>
                </a:lnTo>
                <a:lnTo>
                  <a:pt x="1535906" y="35719"/>
                </a:lnTo>
                <a:lnTo>
                  <a:pt x="1514475" y="35719"/>
                </a:lnTo>
                <a:lnTo>
                  <a:pt x="1493043" y="35719"/>
                </a:lnTo>
                <a:lnTo>
                  <a:pt x="1471612" y="35719"/>
                </a:lnTo>
                <a:lnTo>
                  <a:pt x="1450181" y="35719"/>
                </a:lnTo>
                <a:lnTo>
                  <a:pt x="1428750" y="35719"/>
                </a:lnTo>
                <a:lnTo>
                  <a:pt x="1400175" y="42863"/>
                </a:lnTo>
                <a:lnTo>
                  <a:pt x="1378743" y="42863"/>
                </a:lnTo>
                <a:lnTo>
                  <a:pt x="1357312" y="42863"/>
                </a:lnTo>
                <a:lnTo>
                  <a:pt x="1335881" y="42863"/>
                </a:lnTo>
                <a:lnTo>
                  <a:pt x="1314450" y="42863"/>
                </a:lnTo>
                <a:lnTo>
                  <a:pt x="1293018" y="42863"/>
                </a:lnTo>
                <a:lnTo>
                  <a:pt x="1271587" y="42863"/>
                </a:lnTo>
                <a:lnTo>
                  <a:pt x="1250156" y="42863"/>
                </a:lnTo>
                <a:lnTo>
                  <a:pt x="1228725" y="42863"/>
                </a:lnTo>
                <a:lnTo>
                  <a:pt x="1207293" y="42863"/>
                </a:lnTo>
                <a:lnTo>
                  <a:pt x="1185862" y="42863"/>
                </a:lnTo>
                <a:lnTo>
                  <a:pt x="1164431" y="42863"/>
                </a:lnTo>
                <a:lnTo>
                  <a:pt x="1143000" y="42863"/>
                </a:lnTo>
                <a:lnTo>
                  <a:pt x="1121568" y="42863"/>
                </a:lnTo>
                <a:lnTo>
                  <a:pt x="1100137" y="42863"/>
                </a:lnTo>
                <a:lnTo>
                  <a:pt x="1078706" y="42863"/>
                </a:lnTo>
                <a:lnTo>
                  <a:pt x="1057275" y="42863"/>
                </a:lnTo>
                <a:lnTo>
                  <a:pt x="1035843" y="42863"/>
                </a:lnTo>
                <a:lnTo>
                  <a:pt x="1014412" y="42863"/>
                </a:lnTo>
                <a:lnTo>
                  <a:pt x="1000125" y="42863"/>
                </a:lnTo>
                <a:lnTo>
                  <a:pt x="971550" y="42863"/>
                </a:lnTo>
                <a:lnTo>
                  <a:pt x="957262" y="42863"/>
                </a:lnTo>
                <a:lnTo>
                  <a:pt x="928687" y="42863"/>
                </a:lnTo>
                <a:lnTo>
                  <a:pt x="914400" y="50006"/>
                </a:lnTo>
                <a:lnTo>
                  <a:pt x="892968" y="50006"/>
                </a:lnTo>
                <a:lnTo>
                  <a:pt x="864393" y="50006"/>
                </a:lnTo>
                <a:lnTo>
                  <a:pt x="850106" y="50006"/>
                </a:lnTo>
                <a:lnTo>
                  <a:pt x="828675" y="50006"/>
                </a:lnTo>
                <a:lnTo>
                  <a:pt x="807243" y="50006"/>
                </a:lnTo>
                <a:lnTo>
                  <a:pt x="785812" y="50006"/>
                </a:lnTo>
                <a:lnTo>
                  <a:pt x="764381" y="50006"/>
                </a:lnTo>
                <a:lnTo>
                  <a:pt x="742950" y="42863"/>
                </a:lnTo>
                <a:lnTo>
                  <a:pt x="714375" y="42863"/>
                </a:lnTo>
                <a:lnTo>
                  <a:pt x="692943" y="35719"/>
                </a:lnTo>
                <a:lnTo>
                  <a:pt x="678656" y="35719"/>
                </a:lnTo>
                <a:lnTo>
                  <a:pt x="657225" y="35719"/>
                </a:lnTo>
                <a:lnTo>
                  <a:pt x="635793" y="35719"/>
                </a:lnTo>
                <a:lnTo>
                  <a:pt x="614362" y="28575"/>
                </a:lnTo>
                <a:lnTo>
                  <a:pt x="592931" y="28575"/>
                </a:lnTo>
                <a:lnTo>
                  <a:pt x="571500" y="28575"/>
                </a:lnTo>
                <a:lnTo>
                  <a:pt x="550068" y="21431"/>
                </a:lnTo>
                <a:lnTo>
                  <a:pt x="535781" y="21431"/>
                </a:lnTo>
                <a:lnTo>
                  <a:pt x="514350" y="21431"/>
                </a:lnTo>
                <a:lnTo>
                  <a:pt x="492918" y="14288"/>
                </a:lnTo>
                <a:lnTo>
                  <a:pt x="471487" y="14288"/>
                </a:lnTo>
                <a:lnTo>
                  <a:pt x="457200" y="14288"/>
                </a:lnTo>
                <a:lnTo>
                  <a:pt x="435768" y="7144"/>
                </a:lnTo>
                <a:lnTo>
                  <a:pt x="414337" y="7144"/>
                </a:lnTo>
                <a:lnTo>
                  <a:pt x="392906" y="7144"/>
                </a:lnTo>
                <a:lnTo>
                  <a:pt x="371475" y="7144"/>
                </a:lnTo>
                <a:lnTo>
                  <a:pt x="357187" y="0"/>
                </a:lnTo>
                <a:lnTo>
                  <a:pt x="328612" y="0"/>
                </a:lnTo>
                <a:lnTo>
                  <a:pt x="314325" y="0"/>
                </a:lnTo>
                <a:lnTo>
                  <a:pt x="285750" y="7144"/>
                </a:lnTo>
                <a:lnTo>
                  <a:pt x="264318" y="7144"/>
                </a:lnTo>
                <a:lnTo>
                  <a:pt x="242887" y="7144"/>
                </a:lnTo>
                <a:lnTo>
                  <a:pt x="214312" y="14288"/>
                </a:lnTo>
                <a:lnTo>
                  <a:pt x="192881" y="21431"/>
                </a:lnTo>
                <a:lnTo>
                  <a:pt x="164306" y="28575"/>
                </a:lnTo>
                <a:lnTo>
                  <a:pt x="128587" y="35719"/>
                </a:lnTo>
                <a:lnTo>
                  <a:pt x="92868" y="57150"/>
                </a:lnTo>
                <a:lnTo>
                  <a:pt x="50006" y="71438"/>
                </a:lnTo>
                <a:lnTo>
                  <a:pt x="28575" y="85725"/>
                </a:lnTo>
                <a:lnTo>
                  <a:pt x="0" y="100013"/>
                </a:lnTo>
                <a:lnTo>
                  <a:pt x="0" y="1000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79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8229600" cy="685800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828800"/>
            <a:ext cx="8534400" cy="1981200"/>
          </a:xfrm>
        </p:spPr>
        <p:txBody>
          <a:bodyPr/>
          <a:lstStyle/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Third Amendment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Housing and feeding troops was one cause of American Revolution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Says that in peacetime, soldiers may not be housed in private homes without consent of the homeowner</a:t>
            </a:r>
          </a:p>
          <a:p>
            <a:pPr marL="609600" indent="-6096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During war, it must be authorized by government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/>
          </a:p>
        </p:txBody>
      </p:sp>
      <p:pic>
        <p:nvPicPr>
          <p:cNvPr id="16396" name="Picture 6" descr="cool-cartoon-375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1"/>
            <a:ext cx="8001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25025" y="3200400"/>
              <a:ext cx="1588" cy="1588"/>
            </p14:xfrm>
          </p:contentPart>
        </mc:Choice>
        <mc:Fallback xmlns="">
          <p:pic>
            <p:nvPicPr>
              <p:cNvPr id="163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83737" y="3159112"/>
                <a:ext cx="84164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9350" y="2820988"/>
              <a:ext cx="1428750" cy="30162"/>
            </p14:xfrm>
          </p:contentPart>
        </mc:Choice>
        <mc:Fallback xmlns="">
          <p:pic>
            <p:nvPicPr>
              <p:cNvPr id="163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991" y="2812177"/>
                <a:ext cx="1447469" cy="47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3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6513" y="2820989"/>
              <a:ext cx="3979862" cy="22225"/>
            </p14:xfrm>
          </p:contentPart>
        </mc:Choice>
        <mc:Fallback xmlns="">
          <p:pic>
            <p:nvPicPr>
              <p:cNvPr id="163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07152" y="2817529"/>
                <a:ext cx="3998584" cy="2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3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7738" y="3043238"/>
              <a:ext cx="6443662" cy="93662"/>
            </p14:xfrm>
          </p:contentPart>
        </mc:Choice>
        <mc:Fallback xmlns="">
          <p:pic>
            <p:nvPicPr>
              <p:cNvPr id="163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8368" y="3033943"/>
                <a:ext cx="6462402" cy="112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3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4" y="3386138"/>
              <a:ext cx="6757987" cy="171450"/>
            </p14:xfrm>
          </p:contentPart>
        </mc:Choice>
        <mc:Fallback xmlns="">
          <p:pic>
            <p:nvPicPr>
              <p:cNvPr id="163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00454" y="3376928"/>
                <a:ext cx="6776706" cy="189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45601" y="3022600"/>
              <a:ext cx="258763" cy="228600"/>
            </p14:xfrm>
          </p:contentPart>
        </mc:Choice>
        <mc:Fallback xmlns="">
          <p:pic>
            <p:nvPicPr>
              <p:cNvPr id="163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36191" y="3013414"/>
                <a:ext cx="277582" cy="246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3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82138" y="3000376"/>
              <a:ext cx="171450" cy="207963"/>
            </p14:xfrm>
          </p:contentPart>
        </mc:Choice>
        <mc:Fallback xmlns="">
          <p:pic>
            <p:nvPicPr>
              <p:cNvPr id="163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72928" y="2991021"/>
                <a:ext cx="189870" cy="2266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4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7924800" cy="4953000"/>
          </a:xfrm>
        </p:spPr>
        <p:txBody>
          <a:bodyPr>
            <a:normAutofit fontScale="925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Bill of Rights protects our </a:t>
            </a:r>
            <a:r>
              <a:rPr lang="en-US" altLang="en-US" sz="2400" b="1" i="1" dirty="0"/>
              <a:t>civil liberties</a:t>
            </a:r>
          </a:p>
          <a:p>
            <a:pPr marL="548958"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These are the freedom we have to think and act without government interference</a:t>
            </a:r>
          </a:p>
          <a:p>
            <a:pPr marL="274320" eaLnBrk="1" fontAlgn="auto" hangingPunct="1">
              <a:spcAft>
                <a:spcPts val="0"/>
              </a:spcAft>
              <a:buNone/>
              <a:defRPr/>
            </a:pPr>
            <a:r>
              <a:rPr lang="en-US" altLang="en-US" b="1" u="sng" dirty="0" smtClean="0"/>
              <a:t>Protecting the Rights of the Accused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4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, 5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and 6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Amendments protect the right to fair legal treatment</a:t>
            </a:r>
            <a:endParaRPr lang="en-US" altLang="en-US" sz="2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b="1" dirty="0"/>
              <a:t>The Fourth Amendment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dirty="0"/>
              <a:t>Protects against unreasonable searches and seizure,  </a:t>
            </a:r>
            <a:r>
              <a:rPr lang="en-US" altLang="en-US" sz="2400" dirty="0" err="1"/>
              <a:t>gov’t</a:t>
            </a:r>
            <a:r>
              <a:rPr lang="en-US" altLang="en-US" sz="2400" dirty="0"/>
              <a:t> and police cannot search your home or take your property without good cause  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dirty="0"/>
              <a:t>Police can ask a judge to issue a </a:t>
            </a:r>
            <a:r>
              <a:rPr lang="en-US" altLang="en-US" sz="2400" b="1" dirty="0"/>
              <a:t>search warrant </a:t>
            </a:r>
            <a:r>
              <a:rPr lang="en-US" altLang="en-US" sz="2400" dirty="0"/>
              <a:t>if they believe that you have committed a crime which gives them the right to search your property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xfrm>
            <a:off x="1676400" y="3048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4310063" y="2320926"/>
            <a:ext cx="457200" cy="22225"/>
          </a:xfrm>
          <a:custGeom>
            <a:avLst/>
            <a:gdLst/>
            <a:ahLst/>
            <a:cxnLst/>
            <a:rect l="0" t="0" r="0" b="0"/>
            <a:pathLst>
              <a:path w="457201" h="21433">
                <a:moveTo>
                  <a:pt x="0" y="14288"/>
                </a:move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21432"/>
                </a:lnTo>
                <a:lnTo>
                  <a:pt x="0" y="21432"/>
                </a:lnTo>
                <a:lnTo>
                  <a:pt x="7144" y="21432"/>
                </a:lnTo>
                <a:lnTo>
                  <a:pt x="14288" y="21432"/>
                </a:lnTo>
                <a:lnTo>
                  <a:pt x="21432" y="21432"/>
                </a:lnTo>
                <a:lnTo>
                  <a:pt x="21432" y="21432"/>
                </a:lnTo>
                <a:lnTo>
                  <a:pt x="35719" y="14288"/>
                </a:lnTo>
                <a:lnTo>
                  <a:pt x="35719" y="14288"/>
                </a:lnTo>
                <a:lnTo>
                  <a:pt x="42863" y="14288"/>
                </a:lnTo>
                <a:lnTo>
                  <a:pt x="50007" y="14288"/>
                </a:lnTo>
                <a:lnTo>
                  <a:pt x="57150" y="14288"/>
                </a:lnTo>
                <a:lnTo>
                  <a:pt x="71438" y="14288"/>
                </a:lnTo>
                <a:lnTo>
                  <a:pt x="78582" y="14288"/>
                </a:lnTo>
                <a:lnTo>
                  <a:pt x="85725" y="14288"/>
                </a:lnTo>
                <a:lnTo>
                  <a:pt x="100013" y="14288"/>
                </a:lnTo>
                <a:lnTo>
                  <a:pt x="107157" y="14288"/>
                </a:lnTo>
                <a:lnTo>
                  <a:pt x="114300" y="14288"/>
                </a:lnTo>
                <a:lnTo>
                  <a:pt x="128588" y="7144"/>
                </a:lnTo>
                <a:lnTo>
                  <a:pt x="142875" y="7144"/>
                </a:lnTo>
                <a:lnTo>
                  <a:pt x="142875" y="7144"/>
                </a:lnTo>
                <a:lnTo>
                  <a:pt x="157163" y="7144"/>
                </a:lnTo>
                <a:lnTo>
                  <a:pt x="171450" y="0"/>
                </a:lnTo>
                <a:lnTo>
                  <a:pt x="185738" y="0"/>
                </a:lnTo>
                <a:lnTo>
                  <a:pt x="192882" y="0"/>
                </a:lnTo>
                <a:lnTo>
                  <a:pt x="207169" y="0"/>
                </a:lnTo>
                <a:lnTo>
                  <a:pt x="221457" y="0"/>
                </a:lnTo>
                <a:lnTo>
                  <a:pt x="235744" y="7144"/>
                </a:lnTo>
                <a:lnTo>
                  <a:pt x="242888" y="7144"/>
                </a:lnTo>
                <a:lnTo>
                  <a:pt x="257175" y="7144"/>
                </a:lnTo>
                <a:lnTo>
                  <a:pt x="271463" y="7144"/>
                </a:lnTo>
                <a:lnTo>
                  <a:pt x="285750" y="7144"/>
                </a:lnTo>
                <a:lnTo>
                  <a:pt x="300038" y="7144"/>
                </a:lnTo>
                <a:lnTo>
                  <a:pt x="314325" y="7144"/>
                </a:lnTo>
                <a:lnTo>
                  <a:pt x="321469" y="14288"/>
                </a:lnTo>
                <a:lnTo>
                  <a:pt x="335757" y="14288"/>
                </a:lnTo>
                <a:lnTo>
                  <a:pt x="350044" y="14288"/>
                </a:lnTo>
                <a:lnTo>
                  <a:pt x="364332" y="14288"/>
                </a:lnTo>
                <a:lnTo>
                  <a:pt x="378619" y="14288"/>
                </a:lnTo>
                <a:lnTo>
                  <a:pt x="392907" y="14288"/>
                </a:lnTo>
                <a:lnTo>
                  <a:pt x="407194" y="14288"/>
                </a:lnTo>
                <a:lnTo>
                  <a:pt x="421482" y="14288"/>
                </a:lnTo>
                <a:lnTo>
                  <a:pt x="428625" y="14288"/>
                </a:lnTo>
                <a:lnTo>
                  <a:pt x="435769" y="14288"/>
                </a:lnTo>
                <a:lnTo>
                  <a:pt x="450057" y="21432"/>
                </a:lnTo>
                <a:lnTo>
                  <a:pt x="450057" y="21432"/>
                </a:lnTo>
                <a:lnTo>
                  <a:pt x="457200" y="21432"/>
                </a:lnTo>
                <a:lnTo>
                  <a:pt x="457200" y="214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10088" y="2357438"/>
            <a:ext cx="5072062" cy="222250"/>
          </a:xfrm>
          <a:custGeom>
            <a:avLst/>
            <a:gdLst/>
            <a:ahLst/>
            <a:cxnLst/>
            <a:rect l="0" t="0" r="0" b="0"/>
            <a:pathLst>
              <a:path w="5072064" h="221457">
                <a:moveTo>
                  <a:pt x="0" y="14288"/>
                </a:moveTo>
                <a:lnTo>
                  <a:pt x="0" y="14288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14288" y="0"/>
                </a:lnTo>
                <a:lnTo>
                  <a:pt x="28575" y="0"/>
                </a:lnTo>
                <a:lnTo>
                  <a:pt x="35719" y="0"/>
                </a:lnTo>
                <a:lnTo>
                  <a:pt x="42863" y="0"/>
                </a:lnTo>
                <a:lnTo>
                  <a:pt x="57150" y="0"/>
                </a:lnTo>
                <a:lnTo>
                  <a:pt x="71438" y="0"/>
                </a:lnTo>
                <a:lnTo>
                  <a:pt x="85725" y="7144"/>
                </a:lnTo>
                <a:lnTo>
                  <a:pt x="92869" y="7144"/>
                </a:lnTo>
                <a:lnTo>
                  <a:pt x="107157" y="7144"/>
                </a:lnTo>
                <a:lnTo>
                  <a:pt x="121444" y="14288"/>
                </a:lnTo>
                <a:lnTo>
                  <a:pt x="128588" y="14288"/>
                </a:lnTo>
                <a:lnTo>
                  <a:pt x="142875" y="14288"/>
                </a:lnTo>
                <a:lnTo>
                  <a:pt x="157163" y="21431"/>
                </a:lnTo>
                <a:lnTo>
                  <a:pt x="164307" y="21431"/>
                </a:lnTo>
                <a:lnTo>
                  <a:pt x="178594" y="21431"/>
                </a:lnTo>
                <a:lnTo>
                  <a:pt x="185738" y="21431"/>
                </a:lnTo>
                <a:lnTo>
                  <a:pt x="200025" y="28575"/>
                </a:lnTo>
                <a:lnTo>
                  <a:pt x="207169" y="28575"/>
                </a:lnTo>
                <a:lnTo>
                  <a:pt x="221457" y="28575"/>
                </a:lnTo>
                <a:lnTo>
                  <a:pt x="228600" y="28575"/>
                </a:lnTo>
                <a:lnTo>
                  <a:pt x="235744" y="28575"/>
                </a:lnTo>
                <a:lnTo>
                  <a:pt x="250032" y="28575"/>
                </a:lnTo>
                <a:lnTo>
                  <a:pt x="257175" y="28575"/>
                </a:lnTo>
                <a:lnTo>
                  <a:pt x="264319" y="28575"/>
                </a:lnTo>
                <a:lnTo>
                  <a:pt x="278607" y="28575"/>
                </a:lnTo>
                <a:lnTo>
                  <a:pt x="285750" y="28575"/>
                </a:lnTo>
                <a:lnTo>
                  <a:pt x="300038" y="28575"/>
                </a:lnTo>
                <a:lnTo>
                  <a:pt x="307182" y="28575"/>
                </a:lnTo>
                <a:lnTo>
                  <a:pt x="321469" y="28575"/>
                </a:lnTo>
                <a:lnTo>
                  <a:pt x="328613" y="28575"/>
                </a:lnTo>
                <a:lnTo>
                  <a:pt x="342900" y="28575"/>
                </a:lnTo>
                <a:lnTo>
                  <a:pt x="357188" y="28575"/>
                </a:lnTo>
                <a:lnTo>
                  <a:pt x="371475" y="28575"/>
                </a:lnTo>
                <a:lnTo>
                  <a:pt x="378619" y="28575"/>
                </a:lnTo>
                <a:lnTo>
                  <a:pt x="392907" y="28575"/>
                </a:lnTo>
                <a:lnTo>
                  <a:pt x="407194" y="28575"/>
                </a:lnTo>
                <a:lnTo>
                  <a:pt x="421482" y="28575"/>
                </a:lnTo>
                <a:lnTo>
                  <a:pt x="435769" y="28575"/>
                </a:lnTo>
                <a:lnTo>
                  <a:pt x="450057" y="28575"/>
                </a:lnTo>
                <a:lnTo>
                  <a:pt x="464344" y="28575"/>
                </a:lnTo>
                <a:lnTo>
                  <a:pt x="478632" y="28575"/>
                </a:lnTo>
                <a:lnTo>
                  <a:pt x="492919" y="28575"/>
                </a:lnTo>
                <a:lnTo>
                  <a:pt x="514350" y="28575"/>
                </a:lnTo>
                <a:lnTo>
                  <a:pt x="521494" y="28575"/>
                </a:lnTo>
                <a:lnTo>
                  <a:pt x="535782" y="28575"/>
                </a:lnTo>
                <a:lnTo>
                  <a:pt x="550069" y="28575"/>
                </a:lnTo>
                <a:lnTo>
                  <a:pt x="571500" y="28575"/>
                </a:lnTo>
                <a:lnTo>
                  <a:pt x="585788" y="28575"/>
                </a:lnTo>
                <a:lnTo>
                  <a:pt x="607219" y="28575"/>
                </a:lnTo>
                <a:lnTo>
                  <a:pt x="628650" y="28575"/>
                </a:lnTo>
                <a:lnTo>
                  <a:pt x="642938" y="28575"/>
                </a:lnTo>
                <a:lnTo>
                  <a:pt x="657225" y="28575"/>
                </a:lnTo>
                <a:lnTo>
                  <a:pt x="678657" y="28575"/>
                </a:lnTo>
                <a:lnTo>
                  <a:pt x="700088" y="28575"/>
                </a:lnTo>
                <a:lnTo>
                  <a:pt x="721519" y="28575"/>
                </a:lnTo>
                <a:lnTo>
                  <a:pt x="742950" y="35719"/>
                </a:lnTo>
                <a:lnTo>
                  <a:pt x="764382" y="35719"/>
                </a:lnTo>
                <a:lnTo>
                  <a:pt x="785813" y="35719"/>
                </a:lnTo>
                <a:lnTo>
                  <a:pt x="807244" y="42863"/>
                </a:lnTo>
                <a:lnTo>
                  <a:pt x="835819" y="42863"/>
                </a:lnTo>
                <a:lnTo>
                  <a:pt x="857250" y="42863"/>
                </a:lnTo>
                <a:lnTo>
                  <a:pt x="878682" y="50006"/>
                </a:lnTo>
                <a:lnTo>
                  <a:pt x="900113" y="50006"/>
                </a:lnTo>
                <a:lnTo>
                  <a:pt x="921544" y="50006"/>
                </a:lnTo>
                <a:lnTo>
                  <a:pt x="942975" y="57150"/>
                </a:lnTo>
                <a:lnTo>
                  <a:pt x="964407" y="57150"/>
                </a:lnTo>
                <a:lnTo>
                  <a:pt x="985838" y="57150"/>
                </a:lnTo>
                <a:lnTo>
                  <a:pt x="1014413" y="64294"/>
                </a:lnTo>
                <a:lnTo>
                  <a:pt x="1028700" y="64294"/>
                </a:lnTo>
                <a:lnTo>
                  <a:pt x="1050132" y="64294"/>
                </a:lnTo>
                <a:lnTo>
                  <a:pt x="1078707" y="64294"/>
                </a:lnTo>
                <a:lnTo>
                  <a:pt x="1100138" y="71438"/>
                </a:lnTo>
                <a:lnTo>
                  <a:pt x="1121569" y="71438"/>
                </a:lnTo>
                <a:lnTo>
                  <a:pt x="1143000" y="71438"/>
                </a:lnTo>
                <a:lnTo>
                  <a:pt x="1157288" y="78581"/>
                </a:lnTo>
                <a:lnTo>
                  <a:pt x="1178719" y="78581"/>
                </a:lnTo>
                <a:lnTo>
                  <a:pt x="1193007" y="78581"/>
                </a:lnTo>
                <a:lnTo>
                  <a:pt x="1221582" y="78581"/>
                </a:lnTo>
                <a:lnTo>
                  <a:pt x="1243013" y="78581"/>
                </a:lnTo>
                <a:lnTo>
                  <a:pt x="1264444" y="78581"/>
                </a:lnTo>
                <a:lnTo>
                  <a:pt x="1285875" y="78581"/>
                </a:lnTo>
                <a:lnTo>
                  <a:pt x="1307307" y="78581"/>
                </a:lnTo>
                <a:lnTo>
                  <a:pt x="1328738" y="78581"/>
                </a:lnTo>
                <a:lnTo>
                  <a:pt x="1350169" y="78581"/>
                </a:lnTo>
                <a:lnTo>
                  <a:pt x="1371600" y="78581"/>
                </a:lnTo>
                <a:lnTo>
                  <a:pt x="1393032" y="78581"/>
                </a:lnTo>
                <a:lnTo>
                  <a:pt x="1414463" y="78581"/>
                </a:lnTo>
                <a:lnTo>
                  <a:pt x="1435894" y="78581"/>
                </a:lnTo>
                <a:lnTo>
                  <a:pt x="1457325" y="78581"/>
                </a:lnTo>
                <a:lnTo>
                  <a:pt x="1478757" y="78581"/>
                </a:lnTo>
                <a:lnTo>
                  <a:pt x="1507332" y="85725"/>
                </a:lnTo>
                <a:lnTo>
                  <a:pt x="1528763" y="85725"/>
                </a:lnTo>
                <a:lnTo>
                  <a:pt x="1550194" y="85725"/>
                </a:lnTo>
                <a:lnTo>
                  <a:pt x="1571625" y="85725"/>
                </a:lnTo>
                <a:lnTo>
                  <a:pt x="1600200" y="85725"/>
                </a:lnTo>
                <a:lnTo>
                  <a:pt x="1621632" y="85725"/>
                </a:lnTo>
                <a:lnTo>
                  <a:pt x="1650207" y="85725"/>
                </a:lnTo>
                <a:lnTo>
                  <a:pt x="1678782" y="85725"/>
                </a:lnTo>
                <a:lnTo>
                  <a:pt x="1700213" y="85725"/>
                </a:lnTo>
                <a:lnTo>
                  <a:pt x="1728788" y="85725"/>
                </a:lnTo>
                <a:lnTo>
                  <a:pt x="1757363" y="85725"/>
                </a:lnTo>
                <a:lnTo>
                  <a:pt x="1785938" y="85725"/>
                </a:lnTo>
                <a:lnTo>
                  <a:pt x="1814513" y="85725"/>
                </a:lnTo>
                <a:lnTo>
                  <a:pt x="1835944" y="85725"/>
                </a:lnTo>
                <a:lnTo>
                  <a:pt x="1871663" y="85725"/>
                </a:lnTo>
                <a:lnTo>
                  <a:pt x="1893095" y="85725"/>
                </a:lnTo>
                <a:lnTo>
                  <a:pt x="1921670" y="85725"/>
                </a:lnTo>
                <a:lnTo>
                  <a:pt x="1943101" y="85725"/>
                </a:lnTo>
                <a:lnTo>
                  <a:pt x="1971676" y="85725"/>
                </a:lnTo>
                <a:lnTo>
                  <a:pt x="2000251" y="85725"/>
                </a:lnTo>
                <a:lnTo>
                  <a:pt x="2028826" y="85725"/>
                </a:lnTo>
                <a:lnTo>
                  <a:pt x="2057401" y="78581"/>
                </a:lnTo>
                <a:lnTo>
                  <a:pt x="2078832" y="78581"/>
                </a:lnTo>
                <a:lnTo>
                  <a:pt x="2107407" y="78581"/>
                </a:lnTo>
                <a:lnTo>
                  <a:pt x="2128838" y="78581"/>
                </a:lnTo>
                <a:lnTo>
                  <a:pt x="2157413" y="78581"/>
                </a:lnTo>
                <a:lnTo>
                  <a:pt x="2185988" y="78581"/>
                </a:lnTo>
                <a:lnTo>
                  <a:pt x="2207420" y="78581"/>
                </a:lnTo>
                <a:lnTo>
                  <a:pt x="2243138" y="71438"/>
                </a:lnTo>
                <a:lnTo>
                  <a:pt x="2264570" y="71438"/>
                </a:lnTo>
                <a:lnTo>
                  <a:pt x="2293145" y="78581"/>
                </a:lnTo>
                <a:lnTo>
                  <a:pt x="2321720" y="78581"/>
                </a:lnTo>
                <a:lnTo>
                  <a:pt x="2350295" y="78581"/>
                </a:lnTo>
                <a:lnTo>
                  <a:pt x="2378870" y="78581"/>
                </a:lnTo>
                <a:lnTo>
                  <a:pt x="2407445" y="78581"/>
                </a:lnTo>
                <a:lnTo>
                  <a:pt x="2436020" y="78581"/>
                </a:lnTo>
                <a:lnTo>
                  <a:pt x="2471738" y="71438"/>
                </a:lnTo>
                <a:lnTo>
                  <a:pt x="2500313" y="78581"/>
                </a:lnTo>
                <a:lnTo>
                  <a:pt x="2528888" y="78581"/>
                </a:lnTo>
                <a:lnTo>
                  <a:pt x="2564607" y="78581"/>
                </a:lnTo>
                <a:lnTo>
                  <a:pt x="2593182" y="78581"/>
                </a:lnTo>
                <a:lnTo>
                  <a:pt x="2621757" y="78581"/>
                </a:lnTo>
                <a:lnTo>
                  <a:pt x="2657476" y="78581"/>
                </a:lnTo>
                <a:lnTo>
                  <a:pt x="2693195" y="78581"/>
                </a:lnTo>
                <a:lnTo>
                  <a:pt x="2721770" y="78581"/>
                </a:lnTo>
                <a:lnTo>
                  <a:pt x="2757488" y="85725"/>
                </a:lnTo>
                <a:lnTo>
                  <a:pt x="2786063" y="85725"/>
                </a:lnTo>
                <a:lnTo>
                  <a:pt x="2821782" y="85725"/>
                </a:lnTo>
                <a:lnTo>
                  <a:pt x="2850357" y="85725"/>
                </a:lnTo>
                <a:lnTo>
                  <a:pt x="2893220" y="92869"/>
                </a:lnTo>
                <a:lnTo>
                  <a:pt x="2921795" y="92869"/>
                </a:lnTo>
                <a:lnTo>
                  <a:pt x="2950370" y="92869"/>
                </a:lnTo>
                <a:lnTo>
                  <a:pt x="2986088" y="92869"/>
                </a:lnTo>
                <a:lnTo>
                  <a:pt x="3021807" y="92869"/>
                </a:lnTo>
                <a:lnTo>
                  <a:pt x="3050382" y="92869"/>
                </a:lnTo>
                <a:lnTo>
                  <a:pt x="3086101" y="100013"/>
                </a:lnTo>
                <a:lnTo>
                  <a:pt x="3114676" y="100013"/>
                </a:lnTo>
                <a:lnTo>
                  <a:pt x="3150395" y="100013"/>
                </a:lnTo>
                <a:lnTo>
                  <a:pt x="3186113" y="100013"/>
                </a:lnTo>
                <a:lnTo>
                  <a:pt x="3214688" y="100013"/>
                </a:lnTo>
                <a:lnTo>
                  <a:pt x="3243263" y="100013"/>
                </a:lnTo>
                <a:lnTo>
                  <a:pt x="3271838" y="100013"/>
                </a:lnTo>
                <a:lnTo>
                  <a:pt x="3307557" y="100013"/>
                </a:lnTo>
                <a:lnTo>
                  <a:pt x="3350420" y="100013"/>
                </a:lnTo>
                <a:lnTo>
                  <a:pt x="3378995" y="100013"/>
                </a:lnTo>
                <a:lnTo>
                  <a:pt x="3421857" y="100013"/>
                </a:lnTo>
                <a:lnTo>
                  <a:pt x="3457576" y="107156"/>
                </a:lnTo>
                <a:lnTo>
                  <a:pt x="3486151" y="107156"/>
                </a:lnTo>
                <a:lnTo>
                  <a:pt x="3521870" y="107156"/>
                </a:lnTo>
                <a:lnTo>
                  <a:pt x="3557588" y="107156"/>
                </a:lnTo>
                <a:lnTo>
                  <a:pt x="3593307" y="107156"/>
                </a:lnTo>
                <a:lnTo>
                  <a:pt x="3629026" y="107156"/>
                </a:lnTo>
                <a:lnTo>
                  <a:pt x="3671888" y="107156"/>
                </a:lnTo>
                <a:lnTo>
                  <a:pt x="3707607" y="114300"/>
                </a:lnTo>
                <a:lnTo>
                  <a:pt x="3743326" y="114300"/>
                </a:lnTo>
                <a:lnTo>
                  <a:pt x="3779045" y="114300"/>
                </a:lnTo>
                <a:lnTo>
                  <a:pt x="3821907" y="114300"/>
                </a:lnTo>
                <a:lnTo>
                  <a:pt x="3857626" y="114300"/>
                </a:lnTo>
                <a:lnTo>
                  <a:pt x="3900488" y="114300"/>
                </a:lnTo>
                <a:lnTo>
                  <a:pt x="3936207" y="114300"/>
                </a:lnTo>
                <a:lnTo>
                  <a:pt x="3979070" y="114300"/>
                </a:lnTo>
                <a:lnTo>
                  <a:pt x="4014788" y="114300"/>
                </a:lnTo>
                <a:lnTo>
                  <a:pt x="4050507" y="114300"/>
                </a:lnTo>
                <a:lnTo>
                  <a:pt x="4093370" y="107156"/>
                </a:lnTo>
                <a:lnTo>
                  <a:pt x="4136232" y="107156"/>
                </a:lnTo>
                <a:lnTo>
                  <a:pt x="4179095" y="100013"/>
                </a:lnTo>
                <a:lnTo>
                  <a:pt x="4221957" y="100013"/>
                </a:lnTo>
                <a:lnTo>
                  <a:pt x="4264820" y="100013"/>
                </a:lnTo>
                <a:lnTo>
                  <a:pt x="4300538" y="100013"/>
                </a:lnTo>
                <a:lnTo>
                  <a:pt x="4350545" y="100013"/>
                </a:lnTo>
                <a:lnTo>
                  <a:pt x="4393407" y="107156"/>
                </a:lnTo>
                <a:lnTo>
                  <a:pt x="4436270" y="107156"/>
                </a:lnTo>
                <a:lnTo>
                  <a:pt x="4486276" y="114300"/>
                </a:lnTo>
                <a:lnTo>
                  <a:pt x="4529138" y="114300"/>
                </a:lnTo>
                <a:lnTo>
                  <a:pt x="4579145" y="121444"/>
                </a:lnTo>
                <a:lnTo>
                  <a:pt x="4622007" y="121444"/>
                </a:lnTo>
                <a:lnTo>
                  <a:pt x="4672013" y="128588"/>
                </a:lnTo>
                <a:lnTo>
                  <a:pt x="4722020" y="135731"/>
                </a:lnTo>
                <a:lnTo>
                  <a:pt x="4764882" y="142875"/>
                </a:lnTo>
                <a:lnTo>
                  <a:pt x="4807745" y="150019"/>
                </a:lnTo>
                <a:lnTo>
                  <a:pt x="4857751" y="157163"/>
                </a:lnTo>
                <a:lnTo>
                  <a:pt x="4900613" y="164306"/>
                </a:lnTo>
                <a:lnTo>
                  <a:pt x="4936332" y="171450"/>
                </a:lnTo>
                <a:lnTo>
                  <a:pt x="4979195" y="185738"/>
                </a:lnTo>
                <a:lnTo>
                  <a:pt x="5007770" y="192881"/>
                </a:lnTo>
                <a:lnTo>
                  <a:pt x="5029201" y="200025"/>
                </a:lnTo>
                <a:lnTo>
                  <a:pt x="5050632" y="207169"/>
                </a:lnTo>
                <a:lnTo>
                  <a:pt x="5057776" y="214313"/>
                </a:lnTo>
                <a:lnTo>
                  <a:pt x="5064920" y="214313"/>
                </a:lnTo>
                <a:lnTo>
                  <a:pt x="5072063" y="221456"/>
                </a:lnTo>
                <a:lnTo>
                  <a:pt x="5072063" y="22145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66988" y="2678113"/>
            <a:ext cx="3014662" cy="44450"/>
          </a:xfrm>
          <a:custGeom>
            <a:avLst/>
            <a:gdLst/>
            <a:ahLst/>
            <a:cxnLst/>
            <a:rect l="0" t="0" r="0" b="0"/>
            <a:pathLst>
              <a:path w="3014664" h="42863">
                <a:moveTo>
                  <a:pt x="3014663" y="0"/>
                </a:moveTo>
                <a:lnTo>
                  <a:pt x="3014663" y="0"/>
                </a:lnTo>
                <a:lnTo>
                  <a:pt x="3007519" y="0"/>
                </a:lnTo>
                <a:lnTo>
                  <a:pt x="3007519" y="0"/>
                </a:lnTo>
                <a:lnTo>
                  <a:pt x="3007519" y="0"/>
                </a:lnTo>
                <a:lnTo>
                  <a:pt x="3007519" y="0"/>
                </a:lnTo>
                <a:lnTo>
                  <a:pt x="3007519" y="0"/>
                </a:lnTo>
                <a:lnTo>
                  <a:pt x="3007519" y="7144"/>
                </a:lnTo>
                <a:lnTo>
                  <a:pt x="3000375" y="7144"/>
                </a:lnTo>
                <a:lnTo>
                  <a:pt x="2993232" y="14287"/>
                </a:lnTo>
                <a:lnTo>
                  <a:pt x="2986088" y="21431"/>
                </a:lnTo>
                <a:lnTo>
                  <a:pt x="2971800" y="21431"/>
                </a:lnTo>
                <a:lnTo>
                  <a:pt x="2957513" y="21431"/>
                </a:lnTo>
                <a:lnTo>
                  <a:pt x="2943225" y="21431"/>
                </a:lnTo>
                <a:lnTo>
                  <a:pt x="2928938" y="28575"/>
                </a:lnTo>
                <a:lnTo>
                  <a:pt x="2907507" y="35719"/>
                </a:lnTo>
                <a:lnTo>
                  <a:pt x="2886075" y="35719"/>
                </a:lnTo>
                <a:lnTo>
                  <a:pt x="2864644" y="42862"/>
                </a:lnTo>
                <a:lnTo>
                  <a:pt x="2836069" y="42862"/>
                </a:lnTo>
                <a:lnTo>
                  <a:pt x="2807494" y="42862"/>
                </a:lnTo>
                <a:lnTo>
                  <a:pt x="2778919" y="42862"/>
                </a:lnTo>
                <a:lnTo>
                  <a:pt x="2750344" y="35719"/>
                </a:lnTo>
                <a:lnTo>
                  <a:pt x="2721769" y="35719"/>
                </a:lnTo>
                <a:lnTo>
                  <a:pt x="2686050" y="35719"/>
                </a:lnTo>
                <a:lnTo>
                  <a:pt x="2657475" y="35719"/>
                </a:lnTo>
                <a:lnTo>
                  <a:pt x="2621757" y="28575"/>
                </a:lnTo>
                <a:lnTo>
                  <a:pt x="2586038" y="28575"/>
                </a:lnTo>
                <a:lnTo>
                  <a:pt x="2550319" y="28575"/>
                </a:lnTo>
                <a:lnTo>
                  <a:pt x="2514600" y="28575"/>
                </a:lnTo>
                <a:lnTo>
                  <a:pt x="2478882" y="21431"/>
                </a:lnTo>
                <a:lnTo>
                  <a:pt x="2450307" y="21431"/>
                </a:lnTo>
                <a:lnTo>
                  <a:pt x="2414588" y="21431"/>
                </a:lnTo>
                <a:lnTo>
                  <a:pt x="2378869" y="21431"/>
                </a:lnTo>
                <a:lnTo>
                  <a:pt x="2350294" y="28575"/>
                </a:lnTo>
                <a:lnTo>
                  <a:pt x="2314575" y="28575"/>
                </a:lnTo>
                <a:lnTo>
                  <a:pt x="2278857" y="28575"/>
                </a:lnTo>
                <a:lnTo>
                  <a:pt x="2243138" y="35719"/>
                </a:lnTo>
                <a:lnTo>
                  <a:pt x="2214563" y="35719"/>
                </a:lnTo>
                <a:lnTo>
                  <a:pt x="2178844" y="35719"/>
                </a:lnTo>
                <a:lnTo>
                  <a:pt x="2150269" y="42862"/>
                </a:lnTo>
                <a:lnTo>
                  <a:pt x="2121694" y="42862"/>
                </a:lnTo>
                <a:lnTo>
                  <a:pt x="2093119" y="42862"/>
                </a:lnTo>
                <a:lnTo>
                  <a:pt x="2057400" y="42862"/>
                </a:lnTo>
                <a:lnTo>
                  <a:pt x="2021682" y="42862"/>
                </a:lnTo>
                <a:lnTo>
                  <a:pt x="1993107" y="42862"/>
                </a:lnTo>
                <a:lnTo>
                  <a:pt x="1957388" y="42862"/>
                </a:lnTo>
                <a:lnTo>
                  <a:pt x="1921669" y="35719"/>
                </a:lnTo>
                <a:lnTo>
                  <a:pt x="1893094" y="35719"/>
                </a:lnTo>
                <a:lnTo>
                  <a:pt x="1857375" y="35719"/>
                </a:lnTo>
                <a:lnTo>
                  <a:pt x="1828800" y="35719"/>
                </a:lnTo>
                <a:lnTo>
                  <a:pt x="1793082" y="28575"/>
                </a:lnTo>
                <a:lnTo>
                  <a:pt x="1757363" y="28575"/>
                </a:lnTo>
                <a:lnTo>
                  <a:pt x="1728788" y="28575"/>
                </a:lnTo>
                <a:lnTo>
                  <a:pt x="1693069" y="28575"/>
                </a:lnTo>
                <a:lnTo>
                  <a:pt x="1664494" y="21431"/>
                </a:lnTo>
                <a:lnTo>
                  <a:pt x="1628775" y="21431"/>
                </a:lnTo>
                <a:lnTo>
                  <a:pt x="1600200" y="21431"/>
                </a:lnTo>
                <a:lnTo>
                  <a:pt x="1557338" y="14287"/>
                </a:lnTo>
                <a:lnTo>
                  <a:pt x="1528763" y="14287"/>
                </a:lnTo>
                <a:lnTo>
                  <a:pt x="1493044" y="14287"/>
                </a:lnTo>
                <a:lnTo>
                  <a:pt x="1457325" y="7144"/>
                </a:lnTo>
                <a:lnTo>
                  <a:pt x="1421607" y="7144"/>
                </a:lnTo>
                <a:lnTo>
                  <a:pt x="1385888" y="7144"/>
                </a:lnTo>
                <a:lnTo>
                  <a:pt x="1350169" y="7144"/>
                </a:lnTo>
                <a:lnTo>
                  <a:pt x="1314450" y="7144"/>
                </a:lnTo>
                <a:lnTo>
                  <a:pt x="1278731" y="7144"/>
                </a:lnTo>
                <a:lnTo>
                  <a:pt x="1243013" y="7144"/>
                </a:lnTo>
                <a:lnTo>
                  <a:pt x="1214438" y="7144"/>
                </a:lnTo>
                <a:lnTo>
                  <a:pt x="1178719" y="14287"/>
                </a:lnTo>
                <a:lnTo>
                  <a:pt x="1143000" y="14287"/>
                </a:lnTo>
                <a:lnTo>
                  <a:pt x="1107281" y="14287"/>
                </a:lnTo>
                <a:lnTo>
                  <a:pt x="1078706" y="14287"/>
                </a:lnTo>
                <a:lnTo>
                  <a:pt x="1042988" y="14287"/>
                </a:lnTo>
                <a:lnTo>
                  <a:pt x="1007269" y="14287"/>
                </a:lnTo>
                <a:lnTo>
                  <a:pt x="978694" y="14287"/>
                </a:lnTo>
                <a:lnTo>
                  <a:pt x="942975" y="7144"/>
                </a:lnTo>
                <a:lnTo>
                  <a:pt x="907256" y="7144"/>
                </a:lnTo>
                <a:lnTo>
                  <a:pt x="878681" y="7144"/>
                </a:lnTo>
                <a:lnTo>
                  <a:pt x="850106" y="7144"/>
                </a:lnTo>
                <a:lnTo>
                  <a:pt x="814388" y="7144"/>
                </a:lnTo>
                <a:lnTo>
                  <a:pt x="778669" y="7144"/>
                </a:lnTo>
                <a:lnTo>
                  <a:pt x="750094" y="7144"/>
                </a:lnTo>
                <a:lnTo>
                  <a:pt x="728663" y="7144"/>
                </a:lnTo>
                <a:lnTo>
                  <a:pt x="692944" y="7144"/>
                </a:lnTo>
                <a:lnTo>
                  <a:pt x="664369" y="7144"/>
                </a:lnTo>
                <a:lnTo>
                  <a:pt x="635794" y="7144"/>
                </a:lnTo>
                <a:lnTo>
                  <a:pt x="607219" y="14287"/>
                </a:lnTo>
                <a:lnTo>
                  <a:pt x="578644" y="14287"/>
                </a:lnTo>
                <a:lnTo>
                  <a:pt x="550069" y="14287"/>
                </a:lnTo>
                <a:lnTo>
                  <a:pt x="514350" y="14287"/>
                </a:lnTo>
                <a:lnTo>
                  <a:pt x="485775" y="14287"/>
                </a:lnTo>
                <a:lnTo>
                  <a:pt x="457200" y="21431"/>
                </a:lnTo>
                <a:lnTo>
                  <a:pt x="421481" y="21431"/>
                </a:lnTo>
                <a:lnTo>
                  <a:pt x="392906" y="14287"/>
                </a:lnTo>
                <a:lnTo>
                  <a:pt x="364331" y="14287"/>
                </a:lnTo>
                <a:lnTo>
                  <a:pt x="328613" y="14287"/>
                </a:lnTo>
                <a:lnTo>
                  <a:pt x="300038" y="14287"/>
                </a:lnTo>
                <a:lnTo>
                  <a:pt x="271463" y="14287"/>
                </a:lnTo>
                <a:lnTo>
                  <a:pt x="242888" y="14287"/>
                </a:lnTo>
                <a:lnTo>
                  <a:pt x="214313" y="7144"/>
                </a:lnTo>
                <a:lnTo>
                  <a:pt x="178594" y="0"/>
                </a:lnTo>
                <a:lnTo>
                  <a:pt x="157163" y="0"/>
                </a:lnTo>
                <a:lnTo>
                  <a:pt x="135731" y="0"/>
                </a:lnTo>
                <a:lnTo>
                  <a:pt x="107156" y="0"/>
                </a:lnTo>
                <a:lnTo>
                  <a:pt x="85725" y="0"/>
                </a:lnTo>
                <a:lnTo>
                  <a:pt x="64294" y="7144"/>
                </a:lnTo>
                <a:lnTo>
                  <a:pt x="42863" y="14287"/>
                </a:lnTo>
                <a:lnTo>
                  <a:pt x="28575" y="21431"/>
                </a:lnTo>
                <a:lnTo>
                  <a:pt x="7144" y="28575"/>
                </a:lnTo>
                <a:lnTo>
                  <a:pt x="0" y="28575"/>
                </a:lnTo>
                <a:lnTo>
                  <a:pt x="0" y="285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03976" y="3406776"/>
            <a:ext cx="3128963" cy="130175"/>
          </a:xfrm>
          <a:custGeom>
            <a:avLst/>
            <a:gdLst/>
            <a:ahLst/>
            <a:cxnLst/>
            <a:rect l="0" t="0" r="0" b="0"/>
            <a:pathLst>
              <a:path w="3128963" h="128589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3" y="28575"/>
                </a:lnTo>
                <a:lnTo>
                  <a:pt x="21431" y="28575"/>
                </a:lnTo>
                <a:lnTo>
                  <a:pt x="28575" y="21432"/>
                </a:lnTo>
                <a:lnTo>
                  <a:pt x="42862" y="21432"/>
                </a:lnTo>
                <a:lnTo>
                  <a:pt x="50006" y="21432"/>
                </a:lnTo>
                <a:lnTo>
                  <a:pt x="57150" y="21432"/>
                </a:lnTo>
                <a:lnTo>
                  <a:pt x="64293" y="14288"/>
                </a:lnTo>
                <a:lnTo>
                  <a:pt x="78581" y="14288"/>
                </a:lnTo>
                <a:lnTo>
                  <a:pt x="85725" y="14288"/>
                </a:lnTo>
                <a:lnTo>
                  <a:pt x="92868" y="14288"/>
                </a:lnTo>
                <a:lnTo>
                  <a:pt x="100012" y="14288"/>
                </a:lnTo>
                <a:lnTo>
                  <a:pt x="107156" y="14288"/>
                </a:lnTo>
                <a:lnTo>
                  <a:pt x="114300" y="14288"/>
                </a:lnTo>
                <a:lnTo>
                  <a:pt x="121443" y="14288"/>
                </a:lnTo>
                <a:lnTo>
                  <a:pt x="135731" y="14288"/>
                </a:lnTo>
                <a:lnTo>
                  <a:pt x="150018" y="14288"/>
                </a:lnTo>
                <a:lnTo>
                  <a:pt x="157162" y="14288"/>
                </a:lnTo>
                <a:lnTo>
                  <a:pt x="164306" y="14288"/>
                </a:lnTo>
                <a:lnTo>
                  <a:pt x="178593" y="14288"/>
                </a:lnTo>
                <a:lnTo>
                  <a:pt x="192881" y="14288"/>
                </a:lnTo>
                <a:lnTo>
                  <a:pt x="207168" y="7144"/>
                </a:lnTo>
                <a:lnTo>
                  <a:pt x="221456" y="7144"/>
                </a:lnTo>
                <a:lnTo>
                  <a:pt x="228600" y="7144"/>
                </a:lnTo>
                <a:lnTo>
                  <a:pt x="250031" y="7144"/>
                </a:lnTo>
                <a:lnTo>
                  <a:pt x="264318" y="7144"/>
                </a:lnTo>
                <a:lnTo>
                  <a:pt x="271462" y="7144"/>
                </a:lnTo>
                <a:lnTo>
                  <a:pt x="285750" y="7144"/>
                </a:lnTo>
                <a:lnTo>
                  <a:pt x="307181" y="7144"/>
                </a:lnTo>
                <a:lnTo>
                  <a:pt x="314325" y="7144"/>
                </a:lnTo>
                <a:lnTo>
                  <a:pt x="335756" y="0"/>
                </a:lnTo>
                <a:lnTo>
                  <a:pt x="342900" y="7144"/>
                </a:lnTo>
                <a:lnTo>
                  <a:pt x="357187" y="7144"/>
                </a:lnTo>
                <a:lnTo>
                  <a:pt x="371475" y="7144"/>
                </a:lnTo>
                <a:lnTo>
                  <a:pt x="385762" y="7144"/>
                </a:lnTo>
                <a:lnTo>
                  <a:pt x="400050" y="7144"/>
                </a:lnTo>
                <a:lnTo>
                  <a:pt x="407193" y="7144"/>
                </a:lnTo>
                <a:lnTo>
                  <a:pt x="421481" y="14288"/>
                </a:lnTo>
                <a:lnTo>
                  <a:pt x="435768" y="14288"/>
                </a:lnTo>
                <a:lnTo>
                  <a:pt x="450056" y="14288"/>
                </a:lnTo>
                <a:lnTo>
                  <a:pt x="457200" y="14288"/>
                </a:lnTo>
                <a:lnTo>
                  <a:pt x="464343" y="14288"/>
                </a:lnTo>
                <a:lnTo>
                  <a:pt x="478631" y="14288"/>
                </a:lnTo>
                <a:lnTo>
                  <a:pt x="485775" y="14288"/>
                </a:lnTo>
                <a:lnTo>
                  <a:pt x="500062" y="21432"/>
                </a:lnTo>
                <a:lnTo>
                  <a:pt x="514350" y="21432"/>
                </a:lnTo>
                <a:lnTo>
                  <a:pt x="521493" y="21432"/>
                </a:lnTo>
                <a:lnTo>
                  <a:pt x="535781" y="21432"/>
                </a:lnTo>
                <a:lnTo>
                  <a:pt x="542925" y="21432"/>
                </a:lnTo>
                <a:lnTo>
                  <a:pt x="550068" y="21432"/>
                </a:lnTo>
                <a:lnTo>
                  <a:pt x="571500" y="21432"/>
                </a:lnTo>
                <a:lnTo>
                  <a:pt x="578643" y="28575"/>
                </a:lnTo>
                <a:lnTo>
                  <a:pt x="592931" y="28575"/>
                </a:lnTo>
                <a:lnTo>
                  <a:pt x="607218" y="28575"/>
                </a:lnTo>
                <a:lnTo>
                  <a:pt x="621506" y="28575"/>
                </a:lnTo>
                <a:lnTo>
                  <a:pt x="635793" y="28575"/>
                </a:lnTo>
                <a:lnTo>
                  <a:pt x="650081" y="28575"/>
                </a:lnTo>
                <a:lnTo>
                  <a:pt x="657225" y="35719"/>
                </a:lnTo>
                <a:lnTo>
                  <a:pt x="671512" y="35719"/>
                </a:lnTo>
                <a:lnTo>
                  <a:pt x="692943" y="35719"/>
                </a:lnTo>
                <a:lnTo>
                  <a:pt x="707231" y="35719"/>
                </a:lnTo>
                <a:lnTo>
                  <a:pt x="728662" y="42863"/>
                </a:lnTo>
                <a:lnTo>
                  <a:pt x="742950" y="42863"/>
                </a:lnTo>
                <a:lnTo>
                  <a:pt x="764381" y="42863"/>
                </a:lnTo>
                <a:lnTo>
                  <a:pt x="778668" y="42863"/>
                </a:lnTo>
                <a:lnTo>
                  <a:pt x="792956" y="50007"/>
                </a:lnTo>
                <a:lnTo>
                  <a:pt x="814387" y="50007"/>
                </a:lnTo>
                <a:lnTo>
                  <a:pt x="835818" y="50007"/>
                </a:lnTo>
                <a:lnTo>
                  <a:pt x="850106" y="57150"/>
                </a:lnTo>
                <a:lnTo>
                  <a:pt x="871537" y="57150"/>
                </a:lnTo>
                <a:lnTo>
                  <a:pt x="892968" y="57150"/>
                </a:lnTo>
                <a:lnTo>
                  <a:pt x="907256" y="57150"/>
                </a:lnTo>
                <a:lnTo>
                  <a:pt x="935831" y="57150"/>
                </a:lnTo>
                <a:lnTo>
                  <a:pt x="957262" y="64294"/>
                </a:lnTo>
                <a:lnTo>
                  <a:pt x="978693" y="64294"/>
                </a:lnTo>
                <a:lnTo>
                  <a:pt x="1000125" y="64294"/>
                </a:lnTo>
                <a:lnTo>
                  <a:pt x="1021556" y="64294"/>
                </a:lnTo>
                <a:lnTo>
                  <a:pt x="1042987" y="64294"/>
                </a:lnTo>
                <a:lnTo>
                  <a:pt x="1071562" y="71438"/>
                </a:lnTo>
                <a:lnTo>
                  <a:pt x="1085850" y="71438"/>
                </a:lnTo>
                <a:lnTo>
                  <a:pt x="1114425" y="71438"/>
                </a:lnTo>
                <a:lnTo>
                  <a:pt x="1135856" y="78582"/>
                </a:lnTo>
                <a:lnTo>
                  <a:pt x="1157287" y="78582"/>
                </a:lnTo>
                <a:lnTo>
                  <a:pt x="1185862" y="78582"/>
                </a:lnTo>
                <a:lnTo>
                  <a:pt x="1207293" y="78582"/>
                </a:lnTo>
                <a:lnTo>
                  <a:pt x="1235868" y="78582"/>
                </a:lnTo>
                <a:lnTo>
                  <a:pt x="1257300" y="85725"/>
                </a:lnTo>
                <a:lnTo>
                  <a:pt x="1278731" y="85725"/>
                </a:lnTo>
                <a:lnTo>
                  <a:pt x="1307306" y="85725"/>
                </a:lnTo>
                <a:lnTo>
                  <a:pt x="1335881" y="85725"/>
                </a:lnTo>
                <a:lnTo>
                  <a:pt x="1364456" y="85725"/>
                </a:lnTo>
                <a:lnTo>
                  <a:pt x="1385887" y="92869"/>
                </a:lnTo>
                <a:lnTo>
                  <a:pt x="1414462" y="92869"/>
                </a:lnTo>
                <a:lnTo>
                  <a:pt x="1443037" y="92869"/>
                </a:lnTo>
                <a:lnTo>
                  <a:pt x="1464468" y="92869"/>
                </a:lnTo>
                <a:lnTo>
                  <a:pt x="1493043" y="92869"/>
                </a:lnTo>
                <a:lnTo>
                  <a:pt x="1521618" y="92869"/>
                </a:lnTo>
                <a:lnTo>
                  <a:pt x="1550193" y="92869"/>
                </a:lnTo>
                <a:lnTo>
                  <a:pt x="1578768" y="92869"/>
                </a:lnTo>
                <a:lnTo>
                  <a:pt x="1607343" y="92869"/>
                </a:lnTo>
                <a:lnTo>
                  <a:pt x="1635918" y="92869"/>
                </a:lnTo>
                <a:lnTo>
                  <a:pt x="1671637" y="92869"/>
                </a:lnTo>
                <a:lnTo>
                  <a:pt x="1707356" y="92869"/>
                </a:lnTo>
                <a:lnTo>
                  <a:pt x="1735931" y="92869"/>
                </a:lnTo>
                <a:lnTo>
                  <a:pt x="1771650" y="92869"/>
                </a:lnTo>
                <a:lnTo>
                  <a:pt x="1800225" y="92869"/>
                </a:lnTo>
                <a:lnTo>
                  <a:pt x="1835943" y="92869"/>
                </a:lnTo>
                <a:lnTo>
                  <a:pt x="1864518" y="92869"/>
                </a:lnTo>
                <a:lnTo>
                  <a:pt x="1900237" y="92869"/>
                </a:lnTo>
                <a:lnTo>
                  <a:pt x="1935956" y="92869"/>
                </a:lnTo>
                <a:lnTo>
                  <a:pt x="1964531" y="92869"/>
                </a:lnTo>
                <a:lnTo>
                  <a:pt x="1993106" y="92869"/>
                </a:lnTo>
                <a:lnTo>
                  <a:pt x="2021681" y="85725"/>
                </a:lnTo>
                <a:lnTo>
                  <a:pt x="2057400" y="85725"/>
                </a:lnTo>
                <a:lnTo>
                  <a:pt x="2085975" y="85725"/>
                </a:lnTo>
                <a:lnTo>
                  <a:pt x="2121693" y="85725"/>
                </a:lnTo>
                <a:lnTo>
                  <a:pt x="2150268" y="85725"/>
                </a:lnTo>
                <a:lnTo>
                  <a:pt x="2185987" y="85725"/>
                </a:lnTo>
                <a:lnTo>
                  <a:pt x="2221706" y="85725"/>
                </a:lnTo>
                <a:lnTo>
                  <a:pt x="2250281" y="85725"/>
                </a:lnTo>
                <a:lnTo>
                  <a:pt x="2278856" y="92869"/>
                </a:lnTo>
                <a:lnTo>
                  <a:pt x="2314575" y="92869"/>
                </a:lnTo>
                <a:lnTo>
                  <a:pt x="2343150" y="92869"/>
                </a:lnTo>
                <a:lnTo>
                  <a:pt x="2378868" y="92869"/>
                </a:lnTo>
                <a:lnTo>
                  <a:pt x="2407443" y="92869"/>
                </a:lnTo>
                <a:lnTo>
                  <a:pt x="2443162" y="92869"/>
                </a:lnTo>
                <a:lnTo>
                  <a:pt x="2471737" y="92869"/>
                </a:lnTo>
                <a:lnTo>
                  <a:pt x="2500312" y="92869"/>
                </a:lnTo>
                <a:lnTo>
                  <a:pt x="2528887" y="92869"/>
                </a:lnTo>
                <a:lnTo>
                  <a:pt x="2564606" y="92869"/>
                </a:lnTo>
                <a:lnTo>
                  <a:pt x="2600325" y="92869"/>
                </a:lnTo>
                <a:lnTo>
                  <a:pt x="2628900" y="92869"/>
                </a:lnTo>
                <a:lnTo>
                  <a:pt x="2657475" y="85725"/>
                </a:lnTo>
                <a:lnTo>
                  <a:pt x="2686050" y="85725"/>
                </a:lnTo>
                <a:lnTo>
                  <a:pt x="2714625" y="85725"/>
                </a:lnTo>
                <a:lnTo>
                  <a:pt x="2743200" y="78582"/>
                </a:lnTo>
                <a:lnTo>
                  <a:pt x="2778918" y="78582"/>
                </a:lnTo>
                <a:lnTo>
                  <a:pt x="2807493" y="78582"/>
                </a:lnTo>
                <a:lnTo>
                  <a:pt x="2836068" y="78582"/>
                </a:lnTo>
                <a:lnTo>
                  <a:pt x="2871787" y="78582"/>
                </a:lnTo>
                <a:lnTo>
                  <a:pt x="2900362" y="85725"/>
                </a:lnTo>
                <a:lnTo>
                  <a:pt x="2928937" y="85725"/>
                </a:lnTo>
                <a:lnTo>
                  <a:pt x="2964656" y="85725"/>
                </a:lnTo>
                <a:lnTo>
                  <a:pt x="2993231" y="92869"/>
                </a:lnTo>
                <a:lnTo>
                  <a:pt x="3014662" y="100013"/>
                </a:lnTo>
                <a:lnTo>
                  <a:pt x="3043237" y="100013"/>
                </a:lnTo>
                <a:lnTo>
                  <a:pt x="3064668" y="107157"/>
                </a:lnTo>
                <a:lnTo>
                  <a:pt x="3086100" y="114300"/>
                </a:lnTo>
                <a:lnTo>
                  <a:pt x="3100387" y="121444"/>
                </a:lnTo>
                <a:lnTo>
                  <a:pt x="3107531" y="121444"/>
                </a:lnTo>
                <a:lnTo>
                  <a:pt x="3114675" y="121444"/>
                </a:lnTo>
                <a:lnTo>
                  <a:pt x="3121818" y="128588"/>
                </a:lnTo>
                <a:lnTo>
                  <a:pt x="3128962" y="128588"/>
                </a:lnTo>
                <a:lnTo>
                  <a:pt x="3128962" y="1285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144713" y="3743325"/>
            <a:ext cx="2373312" cy="57150"/>
          </a:xfrm>
          <a:custGeom>
            <a:avLst/>
            <a:gdLst/>
            <a:ahLst/>
            <a:cxnLst/>
            <a:rect l="0" t="0" r="0" b="0"/>
            <a:pathLst>
              <a:path w="2371726" h="57151">
                <a:moveTo>
                  <a:pt x="2371725" y="0"/>
                </a:moveTo>
                <a:lnTo>
                  <a:pt x="2371725" y="0"/>
                </a:lnTo>
                <a:lnTo>
                  <a:pt x="2364581" y="7143"/>
                </a:lnTo>
                <a:lnTo>
                  <a:pt x="2357438" y="7143"/>
                </a:lnTo>
                <a:lnTo>
                  <a:pt x="2350294" y="7143"/>
                </a:lnTo>
                <a:lnTo>
                  <a:pt x="2343150" y="7143"/>
                </a:lnTo>
                <a:lnTo>
                  <a:pt x="2336006" y="14287"/>
                </a:lnTo>
                <a:lnTo>
                  <a:pt x="2328863" y="14287"/>
                </a:lnTo>
                <a:lnTo>
                  <a:pt x="2321719" y="14287"/>
                </a:lnTo>
                <a:lnTo>
                  <a:pt x="2314575" y="14287"/>
                </a:lnTo>
                <a:lnTo>
                  <a:pt x="2307431" y="14287"/>
                </a:lnTo>
                <a:lnTo>
                  <a:pt x="2300288" y="14287"/>
                </a:lnTo>
                <a:lnTo>
                  <a:pt x="2286000" y="14287"/>
                </a:lnTo>
                <a:lnTo>
                  <a:pt x="2271713" y="21431"/>
                </a:lnTo>
                <a:lnTo>
                  <a:pt x="2264569" y="21431"/>
                </a:lnTo>
                <a:lnTo>
                  <a:pt x="2257425" y="21431"/>
                </a:lnTo>
                <a:lnTo>
                  <a:pt x="2243138" y="21431"/>
                </a:lnTo>
                <a:lnTo>
                  <a:pt x="2235994" y="28575"/>
                </a:lnTo>
                <a:lnTo>
                  <a:pt x="2221706" y="28575"/>
                </a:lnTo>
                <a:lnTo>
                  <a:pt x="2214563" y="28575"/>
                </a:lnTo>
                <a:lnTo>
                  <a:pt x="2200275" y="28575"/>
                </a:lnTo>
                <a:lnTo>
                  <a:pt x="2185988" y="35718"/>
                </a:lnTo>
                <a:lnTo>
                  <a:pt x="2171700" y="35718"/>
                </a:lnTo>
                <a:lnTo>
                  <a:pt x="2164556" y="35718"/>
                </a:lnTo>
                <a:lnTo>
                  <a:pt x="2150269" y="35718"/>
                </a:lnTo>
                <a:lnTo>
                  <a:pt x="2135981" y="42862"/>
                </a:lnTo>
                <a:lnTo>
                  <a:pt x="2128838" y="42862"/>
                </a:lnTo>
                <a:lnTo>
                  <a:pt x="2114550" y="42862"/>
                </a:lnTo>
                <a:lnTo>
                  <a:pt x="2100263" y="42862"/>
                </a:lnTo>
                <a:lnTo>
                  <a:pt x="2093119" y="42862"/>
                </a:lnTo>
                <a:lnTo>
                  <a:pt x="2078831" y="42862"/>
                </a:lnTo>
                <a:lnTo>
                  <a:pt x="2071688" y="42862"/>
                </a:lnTo>
                <a:lnTo>
                  <a:pt x="2057400" y="42862"/>
                </a:lnTo>
                <a:lnTo>
                  <a:pt x="2043113" y="42862"/>
                </a:lnTo>
                <a:lnTo>
                  <a:pt x="2028825" y="42862"/>
                </a:lnTo>
                <a:lnTo>
                  <a:pt x="2021681" y="42862"/>
                </a:lnTo>
                <a:lnTo>
                  <a:pt x="2007394" y="42862"/>
                </a:lnTo>
                <a:lnTo>
                  <a:pt x="1993106" y="42862"/>
                </a:lnTo>
                <a:lnTo>
                  <a:pt x="1978819" y="42862"/>
                </a:lnTo>
                <a:lnTo>
                  <a:pt x="1964531" y="42862"/>
                </a:lnTo>
                <a:lnTo>
                  <a:pt x="1950244" y="42862"/>
                </a:lnTo>
                <a:lnTo>
                  <a:pt x="1928813" y="42862"/>
                </a:lnTo>
                <a:lnTo>
                  <a:pt x="1914525" y="42862"/>
                </a:lnTo>
                <a:lnTo>
                  <a:pt x="1900238" y="42862"/>
                </a:lnTo>
                <a:lnTo>
                  <a:pt x="1885950" y="42862"/>
                </a:lnTo>
                <a:lnTo>
                  <a:pt x="1871663" y="42862"/>
                </a:lnTo>
                <a:lnTo>
                  <a:pt x="1850231" y="50006"/>
                </a:lnTo>
                <a:lnTo>
                  <a:pt x="1835944" y="50006"/>
                </a:lnTo>
                <a:lnTo>
                  <a:pt x="1814512" y="50006"/>
                </a:lnTo>
                <a:lnTo>
                  <a:pt x="1800225" y="50006"/>
                </a:lnTo>
                <a:lnTo>
                  <a:pt x="1778794" y="42862"/>
                </a:lnTo>
                <a:lnTo>
                  <a:pt x="1764506" y="42862"/>
                </a:lnTo>
                <a:lnTo>
                  <a:pt x="1743075" y="42862"/>
                </a:lnTo>
                <a:lnTo>
                  <a:pt x="1728787" y="42862"/>
                </a:lnTo>
                <a:lnTo>
                  <a:pt x="1707356" y="42862"/>
                </a:lnTo>
                <a:lnTo>
                  <a:pt x="1693069" y="35718"/>
                </a:lnTo>
                <a:lnTo>
                  <a:pt x="1671637" y="35718"/>
                </a:lnTo>
                <a:lnTo>
                  <a:pt x="1650206" y="35718"/>
                </a:lnTo>
                <a:lnTo>
                  <a:pt x="1628775" y="28575"/>
                </a:lnTo>
                <a:lnTo>
                  <a:pt x="1607344" y="28575"/>
                </a:lnTo>
                <a:lnTo>
                  <a:pt x="1593056" y="28575"/>
                </a:lnTo>
                <a:lnTo>
                  <a:pt x="1564481" y="21431"/>
                </a:lnTo>
                <a:lnTo>
                  <a:pt x="1550194" y="21431"/>
                </a:lnTo>
                <a:lnTo>
                  <a:pt x="1521619" y="21431"/>
                </a:lnTo>
                <a:lnTo>
                  <a:pt x="1500187" y="21431"/>
                </a:lnTo>
                <a:lnTo>
                  <a:pt x="1478756" y="21431"/>
                </a:lnTo>
                <a:lnTo>
                  <a:pt x="1450181" y="21431"/>
                </a:lnTo>
                <a:lnTo>
                  <a:pt x="1421606" y="21431"/>
                </a:lnTo>
                <a:lnTo>
                  <a:pt x="1393031" y="21431"/>
                </a:lnTo>
                <a:lnTo>
                  <a:pt x="1371600" y="21431"/>
                </a:lnTo>
                <a:lnTo>
                  <a:pt x="1343025" y="21431"/>
                </a:lnTo>
                <a:lnTo>
                  <a:pt x="1314450" y="28575"/>
                </a:lnTo>
                <a:lnTo>
                  <a:pt x="1285875" y="28575"/>
                </a:lnTo>
                <a:lnTo>
                  <a:pt x="1264444" y="28575"/>
                </a:lnTo>
                <a:lnTo>
                  <a:pt x="1235869" y="28575"/>
                </a:lnTo>
                <a:lnTo>
                  <a:pt x="1207294" y="21431"/>
                </a:lnTo>
                <a:lnTo>
                  <a:pt x="1185862" y="21431"/>
                </a:lnTo>
                <a:lnTo>
                  <a:pt x="1157287" y="21431"/>
                </a:lnTo>
                <a:lnTo>
                  <a:pt x="1128712" y="21431"/>
                </a:lnTo>
                <a:lnTo>
                  <a:pt x="1100137" y="21431"/>
                </a:lnTo>
                <a:lnTo>
                  <a:pt x="1071562" y="14287"/>
                </a:lnTo>
                <a:lnTo>
                  <a:pt x="1050131" y="14287"/>
                </a:lnTo>
                <a:lnTo>
                  <a:pt x="1021556" y="14287"/>
                </a:lnTo>
                <a:lnTo>
                  <a:pt x="992981" y="7143"/>
                </a:lnTo>
                <a:lnTo>
                  <a:pt x="964406" y="7143"/>
                </a:lnTo>
                <a:lnTo>
                  <a:pt x="942975" y="7143"/>
                </a:lnTo>
                <a:lnTo>
                  <a:pt x="914400" y="7143"/>
                </a:lnTo>
                <a:lnTo>
                  <a:pt x="892969" y="7143"/>
                </a:lnTo>
                <a:lnTo>
                  <a:pt x="864394" y="7143"/>
                </a:lnTo>
                <a:lnTo>
                  <a:pt x="835819" y="7143"/>
                </a:lnTo>
                <a:lnTo>
                  <a:pt x="807244" y="7143"/>
                </a:lnTo>
                <a:lnTo>
                  <a:pt x="778669" y="7143"/>
                </a:lnTo>
                <a:lnTo>
                  <a:pt x="750094" y="7143"/>
                </a:lnTo>
                <a:lnTo>
                  <a:pt x="721519" y="7143"/>
                </a:lnTo>
                <a:lnTo>
                  <a:pt x="692944" y="7143"/>
                </a:lnTo>
                <a:lnTo>
                  <a:pt x="664369" y="14287"/>
                </a:lnTo>
                <a:lnTo>
                  <a:pt x="628650" y="14287"/>
                </a:lnTo>
                <a:lnTo>
                  <a:pt x="600075" y="21431"/>
                </a:lnTo>
                <a:lnTo>
                  <a:pt x="578644" y="21431"/>
                </a:lnTo>
                <a:lnTo>
                  <a:pt x="550069" y="21431"/>
                </a:lnTo>
                <a:lnTo>
                  <a:pt x="514350" y="21431"/>
                </a:lnTo>
                <a:lnTo>
                  <a:pt x="485775" y="28575"/>
                </a:lnTo>
                <a:lnTo>
                  <a:pt x="457200" y="28575"/>
                </a:lnTo>
                <a:lnTo>
                  <a:pt x="428625" y="28575"/>
                </a:lnTo>
                <a:lnTo>
                  <a:pt x="400050" y="28575"/>
                </a:lnTo>
                <a:lnTo>
                  <a:pt x="371475" y="28575"/>
                </a:lnTo>
                <a:lnTo>
                  <a:pt x="342900" y="35718"/>
                </a:lnTo>
                <a:lnTo>
                  <a:pt x="314325" y="35718"/>
                </a:lnTo>
                <a:lnTo>
                  <a:pt x="285750" y="35718"/>
                </a:lnTo>
                <a:lnTo>
                  <a:pt x="264319" y="35718"/>
                </a:lnTo>
                <a:lnTo>
                  <a:pt x="235744" y="35718"/>
                </a:lnTo>
                <a:lnTo>
                  <a:pt x="207169" y="35718"/>
                </a:lnTo>
                <a:lnTo>
                  <a:pt x="178594" y="42862"/>
                </a:lnTo>
                <a:lnTo>
                  <a:pt x="150019" y="42862"/>
                </a:lnTo>
                <a:lnTo>
                  <a:pt x="121444" y="50006"/>
                </a:lnTo>
                <a:lnTo>
                  <a:pt x="100012" y="50006"/>
                </a:lnTo>
                <a:lnTo>
                  <a:pt x="78581" y="50006"/>
                </a:lnTo>
                <a:lnTo>
                  <a:pt x="50006" y="57150"/>
                </a:lnTo>
                <a:lnTo>
                  <a:pt x="28575" y="57150"/>
                </a:lnTo>
                <a:lnTo>
                  <a:pt x="14287" y="57150"/>
                </a:lnTo>
                <a:lnTo>
                  <a:pt x="7144" y="57150"/>
                </a:lnTo>
                <a:lnTo>
                  <a:pt x="0" y="57150"/>
                </a:lnTo>
                <a:lnTo>
                  <a:pt x="0" y="571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830513" y="4564064"/>
            <a:ext cx="4945062" cy="73025"/>
          </a:xfrm>
          <a:custGeom>
            <a:avLst/>
            <a:gdLst/>
            <a:ahLst/>
            <a:cxnLst/>
            <a:rect l="0" t="0" r="0" b="0"/>
            <a:pathLst>
              <a:path w="4943477" h="71439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7144"/>
                </a:lnTo>
                <a:lnTo>
                  <a:pt x="14287" y="0"/>
                </a:lnTo>
                <a:lnTo>
                  <a:pt x="21431" y="7144"/>
                </a:lnTo>
                <a:lnTo>
                  <a:pt x="21431" y="0"/>
                </a:lnTo>
                <a:lnTo>
                  <a:pt x="28575" y="0"/>
                </a:lnTo>
                <a:lnTo>
                  <a:pt x="28575" y="7144"/>
                </a:lnTo>
                <a:lnTo>
                  <a:pt x="28575" y="0"/>
                </a:lnTo>
                <a:lnTo>
                  <a:pt x="28575" y="7144"/>
                </a:lnTo>
                <a:lnTo>
                  <a:pt x="28575" y="7144"/>
                </a:lnTo>
                <a:lnTo>
                  <a:pt x="28575" y="0"/>
                </a:lnTo>
                <a:lnTo>
                  <a:pt x="35719" y="7144"/>
                </a:lnTo>
                <a:lnTo>
                  <a:pt x="35719" y="0"/>
                </a:lnTo>
                <a:lnTo>
                  <a:pt x="42862" y="0"/>
                </a:lnTo>
                <a:lnTo>
                  <a:pt x="42862" y="0"/>
                </a:lnTo>
                <a:lnTo>
                  <a:pt x="50006" y="0"/>
                </a:lnTo>
                <a:lnTo>
                  <a:pt x="50006" y="0"/>
                </a:lnTo>
                <a:lnTo>
                  <a:pt x="50006" y="0"/>
                </a:lnTo>
                <a:lnTo>
                  <a:pt x="50006" y="0"/>
                </a:lnTo>
                <a:lnTo>
                  <a:pt x="57150" y="0"/>
                </a:lnTo>
                <a:lnTo>
                  <a:pt x="57150" y="0"/>
                </a:lnTo>
                <a:lnTo>
                  <a:pt x="64294" y="0"/>
                </a:lnTo>
                <a:lnTo>
                  <a:pt x="64294" y="0"/>
                </a:lnTo>
                <a:lnTo>
                  <a:pt x="64294" y="0"/>
                </a:lnTo>
                <a:lnTo>
                  <a:pt x="71437" y="0"/>
                </a:lnTo>
                <a:lnTo>
                  <a:pt x="71437" y="0"/>
                </a:lnTo>
                <a:lnTo>
                  <a:pt x="78581" y="0"/>
                </a:lnTo>
                <a:lnTo>
                  <a:pt x="85725" y="0"/>
                </a:lnTo>
                <a:lnTo>
                  <a:pt x="85725" y="0"/>
                </a:lnTo>
                <a:lnTo>
                  <a:pt x="85725" y="0"/>
                </a:lnTo>
                <a:lnTo>
                  <a:pt x="92869" y="7144"/>
                </a:lnTo>
                <a:lnTo>
                  <a:pt x="92869" y="0"/>
                </a:lnTo>
                <a:lnTo>
                  <a:pt x="100012" y="0"/>
                </a:lnTo>
                <a:lnTo>
                  <a:pt x="100012" y="7144"/>
                </a:lnTo>
                <a:lnTo>
                  <a:pt x="107156" y="7144"/>
                </a:lnTo>
                <a:lnTo>
                  <a:pt x="107156" y="0"/>
                </a:lnTo>
                <a:lnTo>
                  <a:pt x="114300" y="0"/>
                </a:lnTo>
                <a:lnTo>
                  <a:pt x="121444" y="7144"/>
                </a:lnTo>
                <a:lnTo>
                  <a:pt x="121444" y="7144"/>
                </a:lnTo>
                <a:lnTo>
                  <a:pt x="128587" y="7144"/>
                </a:lnTo>
                <a:lnTo>
                  <a:pt x="135731" y="7144"/>
                </a:lnTo>
                <a:lnTo>
                  <a:pt x="135731" y="7144"/>
                </a:lnTo>
                <a:lnTo>
                  <a:pt x="135731" y="7144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50019" y="0"/>
                </a:lnTo>
                <a:lnTo>
                  <a:pt x="150019" y="7144"/>
                </a:lnTo>
                <a:lnTo>
                  <a:pt x="157162" y="7144"/>
                </a:lnTo>
                <a:lnTo>
                  <a:pt x="157162" y="7144"/>
                </a:lnTo>
                <a:lnTo>
                  <a:pt x="164306" y="7144"/>
                </a:lnTo>
                <a:lnTo>
                  <a:pt x="164306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1450" y="7144"/>
                </a:lnTo>
                <a:lnTo>
                  <a:pt x="171450" y="7144"/>
                </a:lnTo>
                <a:lnTo>
                  <a:pt x="178594" y="7144"/>
                </a:lnTo>
                <a:lnTo>
                  <a:pt x="178594" y="7144"/>
                </a:lnTo>
                <a:lnTo>
                  <a:pt x="178594" y="7144"/>
                </a:lnTo>
                <a:lnTo>
                  <a:pt x="178594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85737" y="7144"/>
                </a:lnTo>
                <a:lnTo>
                  <a:pt x="192881" y="7144"/>
                </a:lnTo>
                <a:lnTo>
                  <a:pt x="192881" y="7144"/>
                </a:lnTo>
                <a:lnTo>
                  <a:pt x="200025" y="7144"/>
                </a:lnTo>
                <a:lnTo>
                  <a:pt x="207169" y="14288"/>
                </a:lnTo>
                <a:lnTo>
                  <a:pt x="214312" y="14288"/>
                </a:lnTo>
                <a:lnTo>
                  <a:pt x="214312" y="14288"/>
                </a:lnTo>
                <a:lnTo>
                  <a:pt x="214312" y="14288"/>
                </a:lnTo>
                <a:lnTo>
                  <a:pt x="221456" y="21431"/>
                </a:lnTo>
                <a:lnTo>
                  <a:pt x="221456" y="21431"/>
                </a:lnTo>
                <a:lnTo>
                  <a:pt x="228600" y="21431"/>
                </a:lnTo>
                <a:lnTo>
                  <a:pt x="228600" y="21431"/>
                </a:lnTo>
                <a:lnTo>
                  <a:pt x="228600" y="21431"/>
                </a:lnTo>
                <a:lnTo>
                  <a:pt x="228600" y="21431"/>
                </a:lnTo>
                <a:lnTo>
                  <a:pt x="228600" y="28575"/>
                </a:lnTo>
                <a:lnTo>
                  <a:pt x="235744" y="28575"/>
                </a:lnTo>
                <a:lnTo>
                  <a:pt x="235744" y="28575"/>
                </a:lnTo>
                <a:lnTo>
                  <a:pt x="235744" y="28575"/>
                </a:lnTo>
                <a:lnTo>
                  <a:pt x="242887" y="28575"/>
                </a:lnTo>
                <a:lnTo>
                  <a:pt x="242887" y="35719"/>
                </a:lnTo>
                <a:lnTo>
                  <a:pt x="250031" y="35719"/>
                </a:lnTo>
                <a:lnTo>
                  <a:pt x="250031" y="35719"/>
                </a:lnTo>
                <a:lnTo>
                  <a:pt x="250031" y="35719"/>
                </a:lnTo>
                <a:lnTo>
                  <a:pt x="257175" y="35719"/>
                </a:lnTo>
                <a:lnTo>
                  <a:pt x="257175" y="35719"/>
                </a:lnTo>
                <a:lnTo>
                  <a:pt x="264319" y="42863"/>
                </a:lnTo>
                <a:lnTo>
                  <a:pt x="264319" y="42863"/>
                </a:lnTo>
                <a:lnTo>
                  <a:pt x="264319" y="42863"/>
                </a:lnTo>
                <a:lnTo>
                  <a:pt x="264319" y="42863"/>
                </a:lnTo>
                <a:lnTo>
                  <a:pt x="271462" y="50006"/>
                </a:lnTo>
                <a:lnTo>
                  <a:pt x="271462" y="50006"/>
                </a:lnTo>
                <a:lnTo>
                  <a:pt x="278606" y="50006"/>
                </a:lnTo>
                <a:lnTo>
                  <a:pt x="278606" y="50006"/>
                </a:lnTo>
                <a:lnTo>
                  <a:pt x="285750" y="50006"/>
                </a:lnTo>
                <a:lnTo>
                  <a:pt x="285750" y="50006"/>
                </a:lnTo>
                <a:lnTo>
                  <a:pt x="285750" y="50006"/>
                </a:lnTo>
                <a:lnTo>
                  <a:pt x="292894" y="50006"/>
                </a:lnTo>
                <a:lnTo>
                  <a:pt x="300037" y="50006"/>
                </a:lnTo>
                <a:lnTo>
                  <a:pt x="300037" y="50006"/>
                </a:lnTo>
                <a:lnTo>
                  <a:pt x="300037" y="50006"/>
                </a:lnTo>
                <a:lnTo>
                  <a:pt x="307181" y="50006"/>
                </a:lnTo>
                <a:lnTo>
                  <a:pt x="307181" y="50006"/>
                </a:lnTo>
                <a:lnTo>
                  <a:pt x="314325" y="50006"/>
                </a:lnTo>
                <a:lnTo>
                  <a:pt x="321469" y="50006"/>
                </a:lnTo>
                <a:lnTo>
                  <a:pt x="321469" y="50006"/>
                </a:lnTo>
                <a:lnTo>
                  <a:pt x="328612" y="42863"/>
                </a:lnTo>
                <a:lnTo>
                  <a:pt x="328612" y="42863"/>
                </a:lnTo>
                <a:lnTo>
                  <a:pt x="335756" y="42863"/>
                </a:lnTo>
                <a:lnTo>
                  <a:pt x="335756" y="42863"/>
                </a:lnTo>
                <a:lnTo>
                  <a:pt x="342900" y="42863"/>
                </a:lnTo>
                <a:lnTo>
                  <a:pt x="342900" y="42863"/>
                </a:lnTo>
                <a:lnTo>
                  <a:pt x="350044" y="42863"/>
                </a:lnTo>
                <a:lnTo>
                  <a:pt x="357187" y="42863"/>
                </a:lnTo>
                <a:lnTo>
                  <a:pt x="364331" y="42863"/>
                </a:lnTo>
                <a:lnTo>
                  <a:pt x="371475" y="42863"/>
                </a:lnTo>
                <a:lnTo>
                  <a:pt x="371475" y="42863"/>
                </a:lnTo>
                <a:lnTo>
                  <a:pt x="378619" y="42863"/>
                </a:lnTo>
                <a:lnTo>
                  <a:pt x="385762" y="42863"/>
                </a:lnTo>
                <a:lnTo>
                  <a:pt x="392906" y="42863"/>
                </a:lnTo>
                <a:lnTo>
                  <a:pt x="400050" y="35719"/>
                </a:lnTo>
                <a:lnTo>
                  <a:pt x="407194" y="35719"/>
                </a:lnTo>
                <a:lnTo>
                  <a:pt x="407194" y="35719"/>
                </a:lnTo>
                <a:lnTo>
                  <a:pt x="421481" y="35719"/>
                </a:lnTo>
                <a:lnTo>
                  <a:pt x="421481" y="35719"/>
                </a:lnTo>
                <a:lnTo>
                  <a:pt x="428625" y="35719"/>
                </a:lnTo>
                <a:lnTo>
                  <a:pt x="435769" y="35719"/>
                </a:lnTo>
                <a:lnTo>
                  <a:pt x="442912" y="28575"/>
                </a:lnTo>
                <a:lnTo>
                  <a:pt x="450056" y="28575"/>
                </a:lnTo>
                <a:lnTo>
                  <a:pt x="464344" y="28575"/>
                </a:lnTo>
                <a:lnTo>
                  <a:pt x="471487" y="28575"/>
                </a:lnTo>
                <a:lnTo>
                  <a:pt x="478631" y="28575"/>
                </a:lnTo>
                <a:lnTo>
                  <a:pt x="485775" y="28575"/>
                </a:lnTo>
                <a:lnTo>
                  <a:pt x="492919" y="35719"/>
                </a:lnTo>
                <a:lnTo>
                  <a:pt x="500062" y="35719"/>
                </a:lnTo>
                <a:lnTo>
                  <a:pt x="507206" y="28575"/>
                </a:lnTo>
                <a:lnTo>
                  <a:pt x="514350" y="28575"/>
                </a:lnTo>
                <a:lnTo>
                  <a:pt x="521494" y="28575"/>
                </a:lnTo>
                <a:lnTo>
                  <a:pt x="528637" y="28575"/>
                </a:lnTo>
                <a:lnTo>
                  <a:pt x="535781" y="28575"/>
                </a:lnTo>
                <a:lnTo>
                  <a:pt x="542925" y="28575"/>
                </a:lnTo>
                <a:lnTo>
                  <a:pt x="550069" y="28575"/>
                </a:lnTo>
                <a:lnTo>
                  <a:pt x="557212" y="28575"/>
                </a:lnTo>
                <a:lnTo>
                  <a:pt x="564356" y="35719"/>
                </a:lnTo>
                <a:lnTo>
                  <a:pt x="578644" y="35719"/>
                </a:lnTo>
                <a:lnTo>
                  <a:pt x="585787" y="35719"/>
                </a:lnTo>
                <a:lnTo>
                  <a:pt x="592931" y="35719"/>
                </a:lnTo>
                <a:lnTo>
                  <a:pt x="600075" y="35719"/>
                </a:lnTo>
                <a:lnTo>
                  <a:pt x="600075" y="35719"/>
                </a:lnTo>
                <a:lnTo>
                  <a:pt x="614362" y="35719"/>
                </a:lnTo>
                <a:lnTo>
                  <a:pt x="621506" y="35719"/>
                </a:lnTo>
                <a:lnTo>
                  <a:pt x="628650" y="35719"/>
                </a:lnTo>
                <a:lnTo>
                  <a:pt x="635794" y="35719"/>
                </a:lnTo>
                <a:lnTo>
                  <a:pt x="642937" y="35719"/>
                </a:lnTo>
                <a:lnTo>
                  <a:pt x="650081" y="35719"/>
                </a:lnTo>
                <a:lnTo>
                  <a:pt x="657225" y="35719"/>
                </a:lnTo>
                <a:lnTo>
                  <a:pt x="671512" y="35719"/>
                </a:lnTo>
                <a:lnTo>
                  <a:pt x="678656" y="35719"/>
                </a:lnTo>
                <a:lnTo>
                  <a:pt x="685800" y="35719"/>
                </a:lnTo>
                <a:lnTo>
                  <a:pt x="692944" y="35719"/>
                </a:lnTo>
                <a:lnTo>
                  <a:pt x="700087" y="35719"/>
                </a:lnTo>
                <a:lnTo>
                  <a:pt x="714375" y="35719"/>
                </a:lnTo>
                <a:lnTo>
                  <a:pt x="721519" y="35719"/>
                </a:lnTo>
                <a:lnTo>
                  <a:pt x="728662" y="35719"/>
                </a:lnTo>
                <a:lnTo>
                  <a:pt x="735806" y="35719"/>
                </a:lnTo>
                <a:lnTo>
                  <a:pt x="742950" y="35719"/>
                </a:lnTo>
                <a:lnTo>
                  <a:pt x="750094" y="35719"/>
                </a:lnTo>
                <a:lnTo>
                  <a:pt x="764381" y="35719"/>
                </a:lnTo>
                <a:lnTo>
                  <a:pt x="764381" y="35719"/>
                </a:lnTo>
                <a:lnTo>
                  <a:pt x="771525" y="35719"/>
                </a:lnTo>
                <a:lnTo>
                  <a:pt x="785812" y="35719"/>
                </a:lnTo>
                <a:lnTo>
                  <a:pt x="792956" y="35719"/>
                </a:lnTo>
                <a:lnTo>
                  <a:pt x="800100" y="35719"/>
                </a:lnTo>
                <a:lnTo>
                  <a:pt x="814387" y="35719"/>
                </a:lnTo>
                <a:lnTo>
                  <a:pt x="821531" y="35719"/>
                </a:lnTo>
                <a:lnTo>
                  <a:pt x="835819" y="35719"/>
                </a:lnTo>
                <a:lnTo>
                  <a:pt x="842962" y="35719"/>
                </a:lnTo>
                <a:lnTo>
                  <a:pt x="850106" y="35719"/>
                </a:lnTo>
                <a:lnTo>
                  <a:pt x="857250" y="35719"/>
                </a:lnTo>
                <a:lnTo>
                  <a:pt x="871537" y="35719"/>
                </a:lnTo>
                <a:lnTo>
                  <a:pt x="878681" y="42863"/>
                </a:lnTo>
                <a:lnTo>
                  <a:pt x="885825" y="42863"/>
                </a:lnTo>
                <a:lnTo>
                  <a:pt x="900112" y="42863"/>
                </a:lnTo>
                <a:lnTo>
                  <a:pt x="907256" y="42863"/>
                </a:lnTo>
                <a:lnTo>
                  <a:pt x="914400" y="35719"/>
                </a:lnTo>
                <a:lnTo>
                  <a:pt x="921544" y="35719"/>
                </a:lnTo>
                <a:lnTo>
                  <a:pt x="935831" y="35719"/>
                </a:lnTo>
                <a:lnTo>
                  <a:pt x="942975" y="35719"/>
                </a:lnTo>
                <a:lnTo>
                  <a:pt x="950119" y="35719"/>
                </a:lnTo>
                <a:lnTo>
                  <a:pt x="957262" y="35719"/>
                </a:lnTo>
                <a:lnTo>
                  <a:pt x="964406" y="35719"/>
                </a:lnTo>
                <a:lnTo>
                  <a:pt x="971550" y="42863"/>
                </a:lnTo>
                <a:lnTo>
                  <a:pt x="978694" y="42863"/>
                </a:lnTo>
                <a:lnTo>
                  <a:pt x="992981" y="42863"/>
                </a:lnTo>
                <a:lnTo>
                  <a:pt x="1000125" y="42863"/>
                </a:lnTo>
                <a:lnTo>
                  <a:pt x="1007269" y="42863"/>
                </a:lnTo>
                <a:lnTo>
                  <a:pt x="1014412" y="42863"/>
                </a:lnTo>
                <a:lnTo>
                  <a:pt x="1021556" y="42863"/>
                </a:lnTo>
                <a:lnTo>
                  <a:pt x="1028700" y="50006"/>
                </a:lnTo>
                <a:lnTo>
                  <a:pt x="1042987" y="50006"/>
                </a:lnTo>
                <a:lnTo>
                  <a:pt x="1050131" y="50006"/>
                </a:lnTo>
                <a:lnTo>
                  <a:pt x="1057275" y="50006"/>
                </a:lnTo>
                <a:lnTo>
                  <a:pt x="1064419" y="50006"/>
                </a:lnTo>
                <a:lnTo>
                  <a:pt x="1071562" y="42863"/>
                </a:lnTo>
                <a:lnTo>
                  <a:pt x="1078706" y="42863"/>
                </a:lnTo>
                <a:lnTo>
                  <a:pt x="1085850" y="42863"/>
                </a:lnTo>
                <a:lnTo>
                  <a:pt x="1092994" y="42863"/>
                </a:lnTo>
                <a:lnTo>
                  <a:pt x="1107281" y="42863"/>
                </a:lnTo>
                <a:lnTo>
                  <a:pt x="1114425" y="42863"/>
                </a:lnTo>
                <a:lnTo>
                  <a:pt x="1121569" y="42863"/>
                </a:lnTo>
                <a:lnTo>
                  <a:pt x="1128712" y="42863"/>
                </a:lnTo>
                <a:lnTo>
                  <a:pt x="1143000" y="42863"/>
                </a:lnTo>
                <a:lnTo>
                  <a:pt x="1150144" y="42863"/>
                </a:lnTo>
                <a:lnTo>
                  <a:pt x="1164431" y="42863"/>
                </a:lnTo>
                <a:lnTo>
                  <a:pt x="1171575" y="42863"/>
                </a:lnTo>
                <a:lnTo>
                  <a:pt x="1185863" y="42863"/>
                </a:lnTo>
                <a:lnTo>
                  <a:pt x="1193006" y="42863"/>
                </a:lnTo>
                <a:lnTo>
                  <a:pt x="1200150" y="42863"/>
                </a:lnTo>
                <a:lnTo>
                  <a:pt x="1207294" y="42863"/>
                </a:lnTo>
                <a:lnTo>
                  <a:pt x="1221581" y="42863"/>
                </a:lnTo>
                <a:lnTo>
                  <a:pt x="1228725" y="42863"/>
                </a:lnTo>
                <a:lnTo>
                  <a:pt x="1243013" y="42863"/>
                </a:lnTo>
                <a:lnTo>
                  <a:pt x="1250156" y="42863"/>
                </a:lnTo>
                <a:lnTo>
                  <a:pt x="1257300" y="42863"/>
                </a:lnTo>
                <a:lnTo>
                  <a:pt x="1264444" y="42863"/>
                </a:lnTo>
                <a:lnTo>
                  <a:pt x="1278731" y="42863"/>
                </a:lnTo>
                <a:lnTo>
                  <a:pt x="1285875" y="50006"/>
                </a:lnTo>
                <a:lnTo>
                  <a:pt x="1300163" y="50006"/>
                </a:lnTo>
                <a:lnTo>
                  <a:pt x="1307306" y="50006"/>
                </a:lnTo>
                <a:lnTo>
                  <a:pt x="1314450" y="50006"/>
                </a:lnTo>
                <a:lnTo>
                  <a:pt x="1328738" y="50006"/>
                </a:lnTo>
                <a:lnTo>
                  <a:pt x="1335881" y="50006"/>
                </a:lnTo>
                <a:lnTo>
                  <a:pt x="1343025" y="50006"/>
                </a:lnTo>
                <a:lnTo>
                  <a:pt x="1350169" y="50006"/>
                </a:lnTo>
                <a:lnTo>
                  <a:pt x="1364456" y="50006"/>
                </a:lnTo>
                <a:lnTo>
                  <a:pt x="1371600" y="57150"/>
                </a:lnTo>
                <a:lnTo>
                  <a:pt x="1378744" y="57150"/>
                </a:lnTo>
                <a:lnTo>
                  <a:pt x="1385888" y="57150"/>
                </a:lnTo>
                <a:lnTo>
                  <a:pt x="1400175" y="57150"/>
                </a:lnTo>
                <a:lnTo>
                  <a:pt x="1407319" y="57150"/>
                </a:lnTo>
                <a:lnTo>
                  <a:pt x="1407319" y="64294"/>
                </a:lnTo>
                <a:lnTo>
                  <a:pt x="1414463" y="64294"/>
                </a:lnTo>
                <a:lnTo>
                  <a:pt x="1421606" y="64294"/>
                </a:lnTo>
                <a:lnTo>
                  <a:pt x="1435894" y="64294"/>
                </a:lnTo>
                <a:lnTo>
                  <a:pt x="1443038" y="64294"/>
                </a:lnTo>
                <a:lnTo>
                  <a:pt x="1450181" y="64294"/>
                </a:lnTo>
                <a:lnTo>
                  <a:pt x="1450181" y="64294"/>
                </a:lnTo>
                <a:lnTo>
                  <a:pt x="1457325" y="64294"/>
                </a:lnTo>
                <a:lnTo>
                  <a:pt x="1471613" y="64294"/>
                </a:lnTo>
                <a:lnTo>
                  <a:pt x="1478756" y="71438"/>
                </a:lnTo>
                <a:lnTo>
                  <a:pt x="1485900" y="71438"/>
                </a:lnTo>
                <a:lnTo>
                  <a:pt x="1493044" y="71438"/>
                </a:lnTo>
                <a:lnTo>
                  <a:pt x="1500188" y="71438"/>
                </a:lnTo>
                <a:lnTo>
                  <a:pt x="1514475" y="71438"/>
                </a:lnTo>
                <a:lnTo>
                  <a:pt x="1521619" y="71438"/>
                </a:lnTo>
                <a:lnTo>
                  <a:pt x="1528763" y="71438"/>
                </a:lnTo>
                <a:lnTo>
                  <a:pt x="1535906" y="64294"/>
                </a:lnTo>
                <a:lnTo>
                  <a:pt x="1550194" y="64294"/>
                </a:lnTo>
                <a:lnTo>
                  <a:pt x="1557338" y="64294"/>
                </a:lnTo>
                <a:lnTo>
                  <a:pt x="1564481" y="64294"/>
                </a:lnTo>
                <a:lnTo>
                  <a:pt x="1578769" y="64294"/>
                </a:lnTo>
                <a:lnTo>
                  <a:pt x="1585913" y="64294"/>
                </a:lnTo>
                <a:lnTo>
                  <a:pt x="1593056" y="64294"/>
                </a:lnTo>
                <a:lnTo>
                  <a:pt x="1607344" y="64294"/>
                </a:lnTo>
                <a:lnTo>
                  <a:pt x="1614488" y="64294"/>
                </a:lnTo>
                <a:lnTo>
                  <a:pt x="1628775" y="64294"/>
                </a:lnTo>
                <a:lnTo>
                  <a:pt x="1643063" y="64294"/>
                </a:lnTo>
                <a:lnTo>
                  <a:pt x="1650206" y="64294"/>
                </a:lnTo>
                <a:lnTo>
                  <a:pt x="1664494" y="57150"/>
                </a:lnTo>
                <a:lnTo>
                  <a:pt x="1671638" y="64294"/>
                </a:lnTo>
                <a:lnTo>
                  <a:pt x="1685925" y="57150"/>
                </a:lnTo>
                <a:lnTo>
                  <a:pt x="1693069" y="57150"/>
                </a:lnTo>
                <a:lnTo>
                  <a:pt x="1714500" y="57150"/>
                </a:lnTo>
                <a:lnTo>
                  <a:pt x="1728788" y="57150"/>
                </a:lnTo>
                <a:lnTo>
                  <a:pt x="1743075" y="57150"/>
                </a:lnTo>
                <a:lnTo>
                  <a:pt x="1757363" y="57150"/>
                </a:lnTo>
                <a:lnTo>
                  <a:pt x="1764506" y="57150"/>
                </a:lnTo>
                <a:lnTo>
                  <a:pt x="1778794" y="57150"/>
                </a:lnTo>
                <a:lnTo>
                  <a:pt x="1793081" y="57150"/>
                </a:lnTo>
                <a:lnTo>
                  <a:pt x="1807369" y="57150"/>
                </a:lnTo>
                <a:lnTo>
                  <a:pt x="1821656" y="57150"/>
                </a:lnTo>
                <a:lnTo>
                  <a:pt x="1835944" y="57150"/>
                </a:lnTo>
                <a:lnTo>
                  <a:pt x="1850231" y="57150"/>
                </a:lnTo>
                <a:lnTo>
                  <a:pt x="1864519" y="57150"/>
                </a:lnTo>
                <a:lnTo>
                  <a:pt x="1878806" y="57150"/>
                </a:lnTo>
                <a:lnTo>
                  <a:pt x="1893094" y="57150"/>
                </a:lnTo>
                <a:lnTo>
                  <a:pt x="1907381" y="57150"/>
                </a:lnTo>
                <a:lnTo>
                  <a:pt x="1921669" y="57150"/>
                </a:lnTo>
                <a:lnTo>
                  <a:pt x="1935956" y="57150"/>
                </a:lnTo>
                <a:lnTo>
                  <a:pt x="1943100" y="57150"/>
                </a:lnTo>
                <a:lnTo>
                  <a:pt x="1957388" y="57150"/>
                </a:lnTo>
                <a:lnTo>
                  <a:pt x="1978819" y="57150"/>
                </a:lnTo>
                <a:lnTo>
                  <a:pt x="1985963" y="57150"/>
                </a:lnTo>
                <a:lnTo>
                  <a:pt x="2000250" y="57150"/>
                </a:lnTo>
                <a:lnTo>
                  <a:pt x="2007394" y="57150"/>
                </a:lnTo>
                <a:lnTo>
                  <a:pt x="2021681" y="57150"/>
                </a:lnTo>
                <a:lnTo>
                  <a:pt x="2028825" y="57150"/>
                </a:lnTo>
                <a:lnTo>
                  <a:pt x="2043113" y="57150"/>
                </a:lnTo>
                <a:lnTo>
                  <a:pt x="2050256" y="57150"/>
                </a:lnTo>
                <a:lnTo>
                  <a:pt x="2064544" y="57150"/>
                </a:lnTo>
                <a:lnTo>
                  <a:pt x="2078831" y="57150"/>
                </a:lnTo>
                <a:lnTo>
                  <a:pt x="2093119" y="57150"/>
                </a:lnTo>
                <a:lnTo>
                  <a:pt x="2107406" y="57150"/>
                </a:lnTo>
                <a:lnTo>
                  <a:pt x="2114550" y="57150"/>
                </a:lnTo>
                <a:lnTo>
                  <a:pt x="2128838" y="50006"/>
                </a:lnTo>
                <a:lnTo>
                  <a:pt x="2143125" y="50006"/>
                </a:lnTo>
                <a:lnTo>
                  <a:pt x="2157413" y="50006"/>
                </a:lnTo>
                <a:lnTo>
                  <a:pt x="2164556" y="57150"/>
                </a:lnTo>
                <a:lnTo>
                  <a:pt x="2185988" y="57150"/>
                </a:lnTo>
                <a:lnTo>
                  <a:pt x="2193131" y="57150"/>
                </a:lnTo>
                <a:lnTo>
                  <a:pt x="2207419" y="57150"/>
                </a:lnTo>
                <a:lnTo>
                  <a:pt x="2228850" y="57150"/>
                </a:lnTo>
                <a:lnTo>
                  <a:pt x="2235994" y="57150"/>
                </a:lnTo>
                <a:lnTo>
                  <a:pt x="2250281" y="57150"/>
                </a:lnTo>
                <a:lnTo>
                  <a:pt x="2264569" y="57150"/>
                </a:lnTo>
                <a:lnTo>
                  <a:pt x="2278856" y="57150"/>
                </a:lnTo>
                <a:lnTo>
                  <a:pt x="2293144" y="57150"/>
                </a:lnTo>
                <a:lnTo>
                  <a:pt x="2307431" y="57150"/>
                </a:lnTo>
                <a:lnTo>
                  <a:pt x="2328863" y="57150"/>
                </a:lnTo>
                <a:lnTo>
                  <a:pt x="2343150" y="57150"/>
                </a:lnTo>
                <a:lnTo>
                  <a:pt x="2357438" y="57150"/>
                </a:lnTo>
                <a:lnTo>
                  <a:pt x="2371725" y="57150"/>
                </a:lnTo>
                <a:lnTo>
                  <a:pt x="2386013" y="57150"/>
                </a:lnTo>
                <a:lnTo>
                  <a:pt x="2400300" y="57150"/>
                </a:lnTo>
                <a:lnTo>
                  <a:pt x="2414588" y="57150"/>
                </a:lnTo>
                <a:lnTo>
                  <a:pt x="2428875" y="57150"/>
                </a:lnTo>
                <a:lnTo>
                  <a:pt x="2443163" y="50006"/>
                </a:lnTo>
                <a:lnTo>
                  <a:pt x="2457450" y="50006"/>
                </a:lnTo>
                <a:lnTo>
                  <a:pt x="2471738" y="50006"/>
                </a:lnTo>
                <a:lnTo>
                  <a:pt x="2486025" y="50006"/>
                </a:lnTo>
                <a:lnTo>
                  <a:pt x="2500313" y="50006"/>
                </a:lnTo>
                <a:lnTo>
                  <a:pt x="2514600" y="50006"/>
                </a:lnTo>
                <a:lnTo>
                  <a:pt x="2528888" y="50006"/>
                </a:lnTo>
                <a:lnTo>
                  <a:pt x="2543175" y="50006"/>
                </a:lnTo>
                <a:lnTo>
                  <a:pt x="2557463" y="42863"/>
                </a:lnTo>
                <a:lnTo>
                  <a:pt x="2578894" y="42863"/>
                </a:lnTo>
                <a:lnTo>
                  <a:pt x="2586038" y="42863"/>
                </a:lnTo>
                <a:lnTo>
                  <a:pt x="2600325" y="42863"/>
                </a:lnTo>
                <a:lnTo>
                  <a:pt x="2621756" y="42863"/>
                </a:lnTo>
                <a:lnTo>
                  <a:pt x="2636044" y="42863"/>
                </a:lnTo>
                <a:lnTo>
                  <a:pt x="2650331" y="42863"/>
                </a:lnTo>
                <a:lnTo>
                  <a:pt x="2664619" y="42863"/>
                </a:lnTo>
                <a:lnTo>
                  <a:pt x="2678906" y="42863"/>
                </a:lnTo>
                <a:lnTo>
                  <a:pt x="2693194" y="42863"/>
                </a:lnTo>
                <a:lnTo>
                  <a:pt x="2714625" y="42863"/>
                </a:lnTo>
                <a:lnTo>
                  <a:pt x="2728913" y="42863"/>
                </a:lnTo>
                <a:lnTo>
                  <a:pt x="2743200" y="35719"/>
                </a:lnTo>
                <a:lnTo>
                  <a:pt x="2764631" y="42863"/>
                </a:lnTo>
                <a:lnTo>
                  <a:pt x="2771775" y="42863"/>
                </a:lnTo>
                <a:lnTo>
                  <a:pt x="2793206" y="42863"/>
                </a:lnTo>
                <a:lnTo>
                  <a:pt x="2807494" y="42863"/>
                </a:lnTo>
                <a:lnTo>
                  <a:pt x="2821781" y="42863"/>
                </a:lnTo>
                <a:lnTo>
                  <a:pt x="2836069" y="42863"/>
                </a:lnTo>
                <a:lnTo>
                  <a:pt x="2857500" y="42863"/>
                </a:lnTo>
                <a:lnTo>
                  <a:pt x="2871788" y="42863"/>
                </a:lnTo>
                <a:lnTo>
                  <a:pt x="2886075" y="42863"/>
                </a:lnTo>
                <a:lnTo>
                  <a:pt x="2907506" y="42863"/>
                </a:lnTo>
                <a:lnTo>
                  <a:pt x="2921794" y="42863"/>
                </a:lnTo>
                <a:lnTo>
                  <a:pt x="2936081" y="42863"/>
                </a:lnTo>
                <a:lnTo>
                  <a:pt x="2950369" y="42863"/>
                </a:lnTo>
                <a:lnTo>
                  <a:pt x="2964656" y="42863"/>
                </a:lnTo>
                <a:lnTo>
                  <a:pt x="2986088" y="42863"/>
                </a:lnTo>
                <a:lnTo>
                  <a:pt x="3000375" y="42863"/>
                </a:lnTo>
                <a:lnTo>
                  <a:pt x="3014663" y="42863"/>
                </a:lnTo>
                <a:lnTo>
                  <a:pt x="3036094" y="42863"/>
                </a:lnTo>
                <a:lnTo>
                  <a:pt x="3050381" y="42863"/>
                </a:lnTo>
                <a:lnTo>
                  <a:pt x="3064669" y="42863"/>
                </a:lnTo>
                <a:lnTo>
                  <a:pt x="3078956" y="42863"/>
                </a:lnTo>
                <a:lnTo>
                  <a:pt x="3093244" y="42863"/>
                </a:lnTo>
                <a:lnTo>
                  <a:pt x="3107531" y="42863"/>
                </a:lnTo>
                <a:lnTo>
                  <a:pt x="3121819" y="42863"/>
                </a:lnTo>
                <a:lnTo>
                  <a:pt x="3143250" y="35719"/>
                </a:lnTo>
                <a:lnTo>
                  <a:pt x="3157538" y="35719"/>
                </a:lnTo>
                <a:lnTo>
                  <a:pt x="3171825" y="35719"/>
                </a:lnTo>
                <a:lnTo>
                  <a:pt x="3186113" y="35719"/>
                </a:lnTo>
                <a:lnTo>
                  <a:pt x="3200400" y="35719"/>
                </a:lnTo>
                <a:lnTo>
                  <a:pt x="3214688" y="35719"/>
                </a:lnTo>
                <a:lnTo>
                  <a:pt x="3228975" y="35719"/>
                </a:lnTo>
                <a:lnTo>
                  <a:pt x="3250406" y="35719"/>
                </a:lnTo>
                <a:lnTo>
                  <a:pt x="3264694" y="35719"/>
                </a:lnTo>
                <a:lnTo>
                  <a:pt x="3278981" y="35719"/>
                </a:lnTo>
                <a:lnTo>
                  <a:pt x="3293269" y="42863"/>
                </a:lnTo>
                <a:lnTo>
                  <a:pt x="3307556" y="42863"/>
                </a:lnTo>
                <a:lnTo>
                  <a:pt x="3328988" y="42863"/>
                </a:lnTo>
                <a:lnTo>
                  <a:pt x="3343275" y="42863"/>
                </a:lnTo>
                <a:lnTo>
                  <a:pt x="3357563" y="42863"/>
                </a:lnTo>
                <a:lnTo>
                  <a:pt x="3371850" y="42863"/>
                </a:lnTo>
                <a:lnTo>
                  <a:pt x="3393281" y="42863"/>
                </a:lnTo>
                <a:lnTo>
                  <a:pt x="3407569" y="42863"/>
                </a:lnTo>
                <a:lnTo>
                  <a:pt x="3421856" y="42863"/>
                </a:lnTo>
                <a:lnTo>
                  <a:pt x="3436144" y="42863"/>
                </a:lnTo>
                <a:lnTo>
                  <a:pt x="3450431" y="42863"/>
                </a:lnTo>
                <a:lnTo>
                  <a:pt x="3464719" y="42863"/>
                </a:lnTo>
                <a:lnTo>
                  <a:pt x="3486150" y="50006"/>
                </a:lnTo>
                <a:lnTo>
                  <a:pt x="3500438" y="50006"/>
                </a:lnTo>
                <a:lnTo>
                  <a:pt x="3514725" y="50006"/>
                </a:lnTo>
                <a:lnTo>
                  <a:pt x="3536156" y="50006"/>
                </a:lnTo>
                <a:lnTo>
                  <a:pt x="3550444" y="57150"/>
                </a:lnTo>
                <a:lnTo>
                  <a:pt x="3557588" y="57150"/>
                </a:lnTo>
                <a:lnTo>
                  <a:pt x="3579019" y="57150"/>
                </a:lnTo>
                <a:lnTo>
                  <a:pt x="3593307" y="57150"/>
                </a:lnTo>
                <a:lnTo>
                  <a:pt x="3607594" y="57150"/>
                </a:lnTo>
                <a:lnTo>
                  <a:pt x="3621882" y="57150"/>
                </a:lnTo>
                <a:lnTo>
                  <a:pt x="3636169" y="57150"/>
                </a:lnTo>
                <a:lnTo>
                  <a:pt x="3650457" y="57150"/>
                </a:lnTo>
                <a:lnTo>
                  <a:pt x="3664744" y="50006"/>
                </a:lnTo>
                <a:lnTo>
                  <a:pt x="3679032" y="50006"/>
                </a:lnTo>
                <a:lnTo>
                  <a:pt x="3693319" y="50006"/>
                </a:lnTo>
                <a:lnTo>
                  <a:pt x="3707607" y="50006"/>
                </a:lnTo>
                <a:lnTo>
                  <a:pt x="3721894" y="50006"/>
                </a:lnTo>
                <a:lnTo>
                  <a:pt x="3736182" y="50006"/>
                </a:lnTo>
                <a:lnTo>
                  <a:pt x="3750469" y="50006"/>
                </a:lnTo>
                <a:lnTo>
                  <a:pt x="3764757" y="50006"/>
                </a:lnTo>
                <a:lnTo>
                  <a:pt x="3779044" y="50006"/>
                </a:lnTo>
                <a:lnTo>
                  <a:pt x="3793332" y="57150"/>
                </a:lnTo>
                <a:lnTo>
                  <a:pt x="3807619" y="57150"/>
                </a:lnTo>
                <a:lnTo>
                  <a:pt x="3821907" y="50006"/>
                </a:lnTo>
                <a:lnTo>
                  <a:pt x="3843338" y="50006"/>
                </a:lnTo>
                <a:lnTo>
                  <a:pt x="3857626" y="50006"/>
                </a:lnTo>
                <a:lnTo>
                  <a:pt x="3871913" y="50006"/>
                </a:lnTo>
                <a:lnTo>
                  <a:pt x="3886201" y="50006"/>
                </a:lnTo>
                <a:lnTo>
                  <a:pt x="3900488" y="50006"/>
                </a:lnTo>
                <a:lnTo>
                  <a:pt x="3914776" y="50006"/>
                </a:lnTo>
                <a:lnTo>
                  <a:pt x="3929063" y="50006"/>
                </a:lnTo>
                <a:lnTo>
                  <a:pt x="3943351" y="50006"/>
                </a:lnTo>
                <a:lnTo>
                  <a:pt x="3957638" y="50006"/>
                </a:lnTo>
                <a:lnTo>
                  <a:pt x="3971926" y="50006"/>
                </a:lnTo>
                <a:lnTo>
                  <a:pt x="3986213" y="50006"/>
                </a:lnTo>
                <a:lnTo>
                  <a:pt x="4007644" y="50006"/>
                </a:lnTo>
                <a:lnTo>
                  <a:pt x="4014788" y="50006"/>
                </a:lnTo>
                <a:lnTo>
                  <a:pt x="4036219" y="50006"/>
                </a:lnTo>
                <a:lnTo>
                  <a:pt x="4050507" y="50006"/>
                </a:lnTo>
                <a:lnTo>
                  <a:pt x="4064794" y="50006"/>
                </a:lnTo>
                <a:lnTo>
                  <a:pt x="4086226" y="50006"/>
                </a:lnTo>
                <a:lnTo>
                  <a:pt x="4093369" y="50006"/>
                </a:lnTo>
                <a:lnTo>
                  <a:pt x="4114801" y="50006"/>
                </a:lnTo>
                <a:lnTo>
                  <a:pt x="4129088" y="50006"/>
                </a:lnTo>
                <a:lnTo>
                  <a:pt x="4143376" y="57150"/>
                </a:lnTo>
                <a:lnTo>
                  <a:pt x="4157663" y="57150"/>
                </a:lnTo>
                <a:lnTo>
                  <a:pt x="4171951" y="57150"/>
                </a:lnTo>
                <a:lnTo>
                  <a:pt x="4193382" y="57150"/>
                </a:lnTo>
                <a:lnTo>
                  <a:pt x="4207669" y="57150"/>
                </a:lnTo>
                <a:lnTo>
                  <a:pt x="4221957" y="57150"/>
                </a:lnTo>
                <a:lnTo>
                  <a:pt x="4236244" y="57150"/>
                </a:lnTo>
                <a:lnTo>
                  <a:pt x="4250532" y="57150"/>
                </a:lnTo>
                <a:lnTo>
                  <a:pt x="4264819" y="57150"/>
                </a:lnTo>
                <a:lnTo>
                  <a:pt x="4279107" y="57150"/>
                </a:lnTo>
                <a:lnTo>
                  <a:pt x="4293394" y="50006"/>
                </a:lnTo>
                <a:lnTo>
                  <a:pt x="4314826" y="50006"/>
                </a:lnTo>
                <a:lnTo>
                  <a:pt x="4329113" y="57150"/>
                </a:lnTo>
                <a:lnTo>
                  <a:pt x="4343401" y="50006"/>
                </a:lnTo>
                <a:lnTo>
                  <a:pt x="4357688" y="50006"/>
                </a:lnTo>
                <a:lnTo>
                  <a:pt x="4379119" y="50006"/>
                </a:lnTo>
                <a:lnTo>
                  <a:pt x="4393407" y="50006"/>
                </a:lnTo>
                <a:lnTo>
                  <a:pt x="4407694" y="50006"/>
                </a:lnTo>
                <a:lnTo>
                  <a:pt x="4429126" y="50006"/>
                </a:lnTo>
                <a:lnTo>
                  <a:pt x="4443413" y="50006"/>
                </a:lnTo>
                <a:lnTo>
                  <a:pt x="4457701" y="50006"/>
                </a:lnTo>
                <a:lnTo>
                  <a:pt x="4479132" y="50006"/>
                </a:lnTo>
                <a:lnTo>
                  <a:pt x="4493419" y="50006"/>
                </a:lnTo>
                <a:lnTo>
                  <a:pt x="4507707" y="50006"/>
                </a:lnTo>
                <a:lnTo>
                  <a:pt x="4521994" y="50006"/>
                </a:lnTo>
                <a:lnTo>
                  <a:pt x="4543426" y="50006"/>
                </a:lnTo>
                <a:lnTo>
                  <a:pt x="4557713" y="50006"/>
                </a:lnTo>
                <a:lnTo>
                  <a:pt x="4579144" y="50006"/>
                </a:lnTo>
                <a:lnTo>
                  <a:pt x="4586288" y="50006"/>
                </a:lnTo>
                <a:lnTo>
                  <a:pt x="4607719" y="50006"/>
                </a:lnTo>
                <a:lnTo>
                  <a:pt x="4622007" y="50006"/>
                </a:lnTo>
                <a:lnTo>
                  <a:pt x="4643438" y="57150"/>
                </a:lnTo>
                <a:lnTo>
                  <a:pt x="4657726" y="57150"/>
                </a:lnTo>
                <a:lnTo>
                  <a:pt x="4679157" y="57150"/>
                </a:lnTo>
                <a:lnTo>
                  <a:pt x="4693444" y="57150"/>
                </a:lnTo>
                <a:lnTo>
                  <a:pt x="4714876" y="57150"/>
                </a:lnTo>
                <a:lnTo>
                  <a:pt x="4729163" y="57150"/>
                </a:lnTo>
                <a:lnTo>
                  <a:pt x="4743451" y="64294"/>
                </a:lnTo>
                <a:lnTo>
                  <a:pt x="4764882" y="64294"/>
                </a:lnTo>
                <a:lnTo>
                  <a:pt x="4779169" y="64294"/>
                </a:lnTo>
                <a:lnTo>
                  <a:pt x="4800601" y="64294"/>
                </a:lnTo>
                <a:lnTo>
                  <a:pt x="4814888" y="64294"/>
                </a:lnTo>
                <a:lnTo>
                  <a:pt x="4836319" y="64294"/>
                </a:lnTo>
                <a:lnTo>
                  <a:pt x="4850607" y="64294"/>
                </a:lnTo>
                <a:lnTo>
                  <a:pt x="4864894" y="64294"/>
                </a:lnTo>
                <a:lnTo>
                  <a:pt x="4886326" y="64294"/>
                </a:lnTo>
                <a:lnTo>
                  <a:pt x="4907757" y="64294"/>
                </a:lnTo>
                <a:lnTo>
                  <a:pt x="4922044" y="64294"/>
                </a:lnTo>
                <a:lnTo>
                  <a:pt x="4943476" y="642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775576" y="4629150"/>
            <a:ext cx="792163" cy="50800"/>
          </a:xfrm>
          <a:custGeom>
            <a:avLst/>
            <a:gdLst/>
            <a:ahLst/>
            <a:cxnLst/>
            <a:rect l="0" t="0" r="0" b="0"/>
            <a:pathLst>
              <a:path w="792957" h="50007">
                <a:moveTo>
                  <a:pt x="0" y="0"/>
                </a:moveTo>
                <a:lnTo>
                  <a:pt x="14287" y="0"/>
                </a:lnTo>
                <a:lnTo>
                  <a:pt x="28575" y="0"/>
                </a:lnTo>
                <a:lnTo>
                  <a:pt x="50006" y="0"/>
                </a:lnTo>
                <a:lnTo>
                  <a:pt x="71437" y="0"/>
                </a:lnTo>
                <a:lnTo>
                  <a:pt x="85725" y="0"/>
                </a:lnTo>
                <a:lnTo>
                  <a:pt x="107156" y="0"/>
                </a:lnTo>
                <a:lnTo>
                  <a:pt x="121443" y="0"/>
                </a:lnTo>
                <a:lnTo>
                  <a:pt x="142875" y="0"/>
                </a:lnTo>
                <a:lnTo>
                  <a:pt x="157162" y="0"/>
                </a:lnTo>
                <a:lnTo>
                  <a:pt x="178593" y="0"/>
                </a:lnTo>
                <a:lnTo>
                  <a:pt x="192881" y="0"/>
                </a:lnTo>
                <a:lnTo>
                  <a:pt x="214312" y="0"/>
                </a:lnTo>
                <a:lnTo>
                  <a:pt x="228600" y="0"/>
                </a:lnTo>
                <a:lnTo>
                  <a:pt x="250031" y="0"/>
                </a:lnTo>
                <a:lnTo>
                  <a:pt x="271462" y="0"/>
                </a:lnTo>
                <a:lnTo>
                  <a:pt x="285750" y="0"/>
                </a:lnTo>
                <a:lnTo>
                  <a:pt x="307181" y="0"/>
                </a:lnTo>
                <a:lnTo>
                  <a:pt x="328612" y="0"/>
                </a:lnTo>
                <a:lnTo>
                  <a:pt x="350043" y="0"/>
                </a:lnTo>
                <a:lnTo>
                  <a:pt x="364331" y="0"/>
                </a:lnTo>
                <a:lnTo>
                  <a:pt x="385762" y="0"/>
                </a:lnTo>
                <a:lnTo>
                  <a:pt x="407193" y="7144"/>
                </a:lnTo>
                <a:lnTo>
                  <a:pt x="428625" y="7144"/>
                </a:lnTo>
                <a:lnTo>
                  <a:pt x="450056" y="7144"/>
                </a:lnTo>
                <a:lnTo>
                  <a:pt x="471487" y="7144"/>
                </a:lnTo>
                <a:lnTo>
                  <a:pt x="492918" y="7144"/>
                </a:lnTo>
                <a:lnTo>
                  <a:pt x="507206" y="7144"/>
                </a:lnTo>
                <a:lnTo>
                  <a:pt x="528637" y="14287"/>
                </a:lnTo>
                <a:lnTo>
                  <a:pt x="550068" y="14287"/>
                </a:lnTo>
                <a:lnTo>
                  <a:pt x="571500" y="21431"/>
                </a:lnTo>
                <a:lnTo>
                  <a:pt x="592931" y="21431"/>
                </a:lnTo>
                <a:lnTo>
                  <a:pt x="607218" y="21431"/>
                </a:lnTo>
                <a:lnTo>
                  <a:pt x="628650" y="21431"/>
                </a:lnTo>
                <a:lnTo>
                  <a:pt x="650081" y="28575"/>
                </a:lnTo>
                <a:lnTo>
                  <a:pt x="671512" y="28575"/>
                </a:lnTo>
                <a:lnTo>
                  <a:pt x="685800" y="35719"/>
                </a:lnTo>
                <a:lnTo>
                  <a:pt x="707231" y="35719"/>
                </a:lnTo>
                <a:lnTo>
                  <a:pt x="721518" y="35719"/>
                </a:lnTo>
                <a:lnTo>
                  <a:pt x="735806" y="42862"/>
                </a:lnTo>
                <a:lnTo>
                  <a:pt x="750093" y="42862"/>
                </a:lnTo>
                <a:lnTo>
                  <a:pt x="764381" y="42862"/>
                </a:lnTo>
                <a:lnTo>
                  <a:pt x="778668" y="42862"/>
                </a:lnTo>
                <a:lnTo>
                  <a:pt x="785812" y="42862"/>
                </a:lnTo>
                <a:lnTo>
                  <a:pt x="785812" y="50006"/>
                </a:lnTo>
                <a:lnTo>
                  <a:pt x="792956" y="50006"/>
                </a:lnTo>
                <a:lnTo>
                  <a:pt x="792956" y="5000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59089" y="4900614"/>
            <a:ext cx="973137" cy="85725"/>
          </a:xfrm>
          <a:custGeom>
            <a:avLst/>
            <a:gdLst/>
            <a:ahLst/>
            <a:cxnLst/>
            <a:rect l="0" t="0" r="0" b="0"/>
            <a:pathLst>
              <a:path w="971551" h="85726">
                <a:moveTo>
                  <a:pt x="971550" y="7144"/>
                </a:move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71550" y="0"/>
                </a:lnTo>
                <a:lnTo>
                  <a:pt x="964406" y="7144"/>
                </a:lnTo>
                <a:lnTo>
                  <a:pt x="957262" y="7144"/>
                </a:lnTo>
                <a:lnTo>
                  <a:pt x="950119" y="14288"/>
                </a:lnTo>
                <a:lnTo>
                  <a:pt x="935831" y="14288"/>
                </a:lnTo>
                <a:lnTo>
                  <a:pt x="921544" y="21431"/>
                </a:lnTo>
                <a:lnTo>
                  <a:pt x="914400" y="21431"/>
                </a:lnTo>
                <a:lnTo>
                  <a:pt x="900112" y="21431"/>
                </a:lnTo>
                <a:lnTo>
                  <a:pt x="878681" y="21431"/>
                </a:lnTo>
                <a:lnTo>
                  <a:pt x="864394" y="21431"/>
                </a:lnTo>
                <a:lnTo>
                  <a:pt x="850106" y="21431"/>
                </a:lnTo>
                <a:lnTo>
                  <a:pt x="835819" y="21431"/>
                </a:lnTo>
                <a:lnTo>
                  <a:pt x="814387" y="28575"/>
                </a:lnTo>
                <a:lnTo>
                  <a:pt x="800100" y="28575"/>
                </a:lnTo>
                <a:lnTo>
                  <a:pt x="778669" y="28575"/>
                </a:lnTo>
                <a:lnTo>
                  <a:pt x="764381" y="28575"/>
                </a:lnTo>
                <a:lnTo>
                  <a:pt x="742950" y="28575"/>
                </a:lnTo>
                <a:lnTo>
                  <a:pt x="728662" y="35719"/>
                </a:lnTo>
                <a:lnTo>
                  <a:pt x="707231" y="35719"/>
                </a:lnTo>
                <a:lnTo>
                  <a:pt x="685800" y="35719"/>
                </a:lnTo>
                <a:lnTo>
                  <a:pt x="664369" y="35719"/>
                </a:lnTo>
                <a:lnTo>
                  <a:pt x="650081" y="35719"/>
                </a:lnTo>
                <a:lnTo>
                  <a:pt x="635794" y="42863"/>
                </a:lnTo>
                <a:lnTo>
                  <a:pt x="614362" y="42863"/>
                </a:lnTo>
                <a:lnTo>
                  <a:pt x="592931" y="42863"/>
                </a:lnTo>
                <a:lnTo>
                  <a:pt x="578644" y="42863"/>
                </a:lnTo>
                <a:lnTo>
                  <a:pt x="557212" y="50006"/>
                </a:lnTo>
                <a:lnTo>
                  <a:pt x="535781" y="50006"/>
                </a:lnTo>
                <a:lnTo>
                  <a:pt x="514350" y="50006"/>
                </a:lnTo>
                <a:lnTo>
                  <a:pt x="492919" y="50006"/>
                </a:lnTo>
                <a:lnTo>
                  <a:pt x="478631" y="57150"/>
                </a:lnTo>
                <a:lnTo>
                  <a:pt x="450056" y="57150"/>
                </a:lnTo>
                <a:lnTo>
                  <a:pt x="428625" y="57150"/>
                </a:lnTo>
                <a:lnTo>
                  <a:pt x="407194" y="64294"/>
                </a:lnTo>
                <a:lnTo>
                  <a:pt x="385762" y="64294"/>
                </a:lnTo>
                <a:lnTo>
                  <a:pt x="364331" y="71438"/>
                </a:lnTo>
                <a:lnTo>
                  <a:pt x="342900" y="71438"/>
                </a:lnTo>
                <a:lnTo>
                  <a:pt x="314325" y="71438"/>
                </a:lnTo>
                <a:lnTo>
                  <a:pt x="292894" y="71438"/>
                </a:lnTo>
                <a:lnTo>
                  <a:pt x="271462" y="71438"/>
                </a:lnTo>
                <a:lnTo>
                  <a:pt x="250031" y="78581"/>
                </a:lnTo>
                <a:lnTo>
                  <a:pt x="228600" y="78581"/>
                </a:lnTo>
                <a:lnTo>
                  <a:pt x="207169" y="78581"/>
                </a:lnTo>
                <a:lnTo>
                  <a:pt x="185737" y="78581"/>
                </a:lnTo>
                <a:lnTo>
                  <a:pt x="171450" y="71438"/>
                </a:lnTo>
                <a:lnTo>
                  <a:pt x="157162" y="71438"/>
                </a:lnTo>
                <a:lnTo>
                  <a:pt x="135731" y="71438"/>
                </a:lnTo>
                <a:lnTo>
                  <a:pt x="121444" y="71438"/>
                </a:lnTo>
                <a:lnTo>
                  <a:pt x="100012" y="71438"/>
                </a:lnTo>
                <a:lnTo>
                  <a:pt x="85725" y="71438"/>
                </a:lnTo>
                <a:lnTo>
                  <a:pt x="71437" y="71438"/>
                </a:lnTo>
                <a:lnTo>
                  <a:pt x="57150" y="78581"/>
                </a:lnTo>
                <a:lnTo>
                  <a:pt x="42862" y="78581"/>
                </a:lnTo>
                <a:lnTo>
                  <a:pt x="28575" y="78581"/>
                </a:lnTo>
                <a:lnTo>
                  <a:pt x="21431" y="78581"/>
                </a:lnTo>
                <a:lnTo>
                  <a:pt x="14287" y="78581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  <a:lnTo>
                  <a:pt x="0" y="857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346951" y="5657851"/>
            <a:ext cx="1920875" cy="85725"/>
          </a:xfrm>
          <a:custGeom>
            <a:avLst/>
            <a:gdLst/>
            <a:ahLst/>
            <a:cxnLst/>
            <a:rect l="0" t="0" r="0" b="0"/>
            <a:pathLst>
              <a:path w="1921669" h="857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14287" y="0"/>
                </a:lnTo>
                <a:lnTo>
                  <a:pt x="14287" y="0"/>
                </a:lnTo>
                <a:lnTo>
                  <a:pt x="21431" y="0"/>
                </a:lnTo>
                <a:lnTo>
                  <a:pt x="21431" y="0"/>
                </a:lnTo>
                <a:lnTo>
                  <a:pt x="28575" y="0"/>
                </a:lnTo>
                <a:lnTo>
                  <a:pt x="35718" y="0"/>
                </a:lnTo>
                <a:lnTo>
                  <a:pt x="35718" y="7143"/>
                </a:lnTo>
                <a:lnTo>
                  <a:pt x="42862" y="7143"/>
                </a:lnTo>
                <a:lnTo>
                  <a:pt x="50006" y="7143"/>
                </a:lnTo>
                <a:lnTo>
                  <a:pt x="50006" y="7143"/>
                </a:lnTo>
                <a:lnTo>
                  <a:pt x="57150" y="7143"/>
                </a:lnTo>
                <a:lnTo>
                  <a:pt x="64293" y="7143"/>
                </a:lnTo>
                <a:lnTo>
                  <a:pt x="71437" y="7143"/>
                </a:lnTo>
                <a:lnTo>
                  <a:pt x="78581" y="7143"/>
                </a:lnTo>
                <a:lnTo>
                  <a:pt x="78581" y="7143"/>
                </a:lnTo>
                <a:lnTo>
                  <a:pt x="85725" y="14287"/>
                </a:lnTo>
                <a:lnTo>
                  <a:pt x="92868" y="14287"/>
                </a:lnTo>
                <a:lnTo>
                  <a:pt x="107156" y="14287"/>
                </a:lnTo>
                <a:lnTo>
                  <a:pt x="107156" y="14287"/>
                </a:lnTo>
                <a:lnTo>
                  <a:pt x="114300" y="14287"/>
                </a:lnTo>
                <a:lnTo>
                  <a:pt x="121443" y="14287"/>
                </a:lnTo>
                <a:lnTo>
                  <a:pt x="128587" y="14287"/>
                </a:lnTo>
                <a:lnTo>
                  <a:pt x="135731" y="21431"/>
                </a:lnTo>
                <a:lnTo>
                  <a:pt x="142875" y="21431"/>
                </a:lnTo>
                <a:lnTo>
                  <a:pt x="150018" y="21431"/>
                </a:lnTo>
                <a:lnTo>
                  <a:pt x="157162" y="21431"/>
                </a:lnTo>
                <a:lnTo>
                  <a:pt x="164306" y="21431"/>
                </a:lnTo>
                <a:lnTo>
                  <a:pt x="171450" y="21431"/>
                </a:lnTo>
                <a:lnTo>
                  <a:pt x="178593" y="21431"/>
                </a:lnTo>
                <a:lnTo>
                  <a:pt x="185737" y="28575"/>
                </a:lnTo>
                <a:lnTo>
                  <a:pt x="192881" y="28575"/>
                </a:lnTo>
                <a:lnTo>
                  <a:pt x="200025" y="28575"/>
                </a:lnTo>
                <a:lnTo>
                  <a:pt x="207168" y="28575"/>
                </a:lnTo>
                <a:lnTo>
                  <a:pt x="214312" y="28575"/>
                </a:lnTo>
                <a:lnTo>
                  <a:pt x="221456" y="28575"/>
                </a:lnTo>
                <a:lnTo>
                  <a:pt x="235743" y="28575"/>
                </a:lnTo>
                <a:lnTo>
                  <a:pt x="242887" y="21431"/>
                </a:lnTo>
                <a:lnTo>
                  <a:pt x="250031" y="21431"/>
                </a:lnTo>
                <a:lnTo>
                  <a:pt x="257175" y="21431"/>
                </a:lnTo>
                <a:lnTo>
                  <a:pt x="264318" y="21431"/>
                </a:lnTo>
                <a:lnTo>
                  <a:pt x="278606" y="21431"/>
                </a:lnTo>
                <a:lnTo>
                  <a:pt x="285750" y="21431"/>
                </a:lnTo>
                <a:lnTo>
                  <a:pt x="292893" y="21431"/>
                </a:lnTo>
                <a:lnTo>
                  <a:pt x="307181" y="14287"/>
                </a:lnTo>
                <a:lnTo>
                  <a:pt x="314325" y="14287"/>
                </a:lnTo>
                <a:lnTo>
                  <a:pt x="321468" y="14287"/>
                </a:lnTo>
                <a:lnTo>
                  <a:pt x="335756" y="14287"/>
                </a:lnTo>
                <a:lnTo>
                  <a:pt x="342900" y="14287"/>
                </a:lnTo>
                <a:lnTo>
                  <a:pt x="357187" y="14287"/>
                </a:lnTo>
                <a:lnTo>
                  <a:pt x="364331" y="14287"/>
                </a:lnTo>
                <a:lnTo>
                  <a:pt x="371475" y="14287"/>
                </a:lnTo>
                <a:lnTo>
                  <a:pt x="385762" y="14287"/>
                </a:lnTo>
                <a:lnTo>
                  <a:pt x="400050" y="14287"/>
                </a:lnTo>
                <a:lnTo>
                  <a:pt x="407193" y="14287"/>
                </a:lnTo>
                <a:lnTo>
                  <a:pt x="421481" y="21431"/>
                </a:lnTo>
                <a:lnTo>
                  <a:pt x="428625" y="21431"/>
                </a:lnTo>
                <a:lnTo>
                  <a:pt x="435768" y="21431"/>
                </a:lnTo>
                <a:lnTo>
                  <a:pt x="450056" y="21431"/>
                </a:lnTo>
                <a:lnTo>
                  <a:pt x="464343" y="14287"/>
                </a:lnTo>
                <a:lnTo>
                  <a:pt x="471487" y="14287"/>
                </a:lnTo>
                <a:lnTo>
                  <a:pt x="478631" y="14287"/>
                </a:lnTo>
                <a:lnTo>
                  <a:pt x="500062" y="14287"/>
                </a:lnTo>
                <a:lnTo>
                  <a:pt x="507206" y="14287"/>
                </a:lnTo>
                <a:lnTo>
                  <a:pt x="521493" y="14287"/>
                </a:lnTo>
                <a:lnTo>
                  <a:pt x="535781" y="14287"/>
                </a:lnTo>
                <a:lnTo>
                  <a:pt x="542925" y="14287"/>
                </a:lnTo>
                <a:lnTo>
                  <a:pt x="557212" y="14287"/>
                </a:lnTo>
                <a:lnTo>
                  <a:pt x="571500" y="21431"/>
                </a:lnTo>
                <a:lnTo>
                  <a:pt x="578643" y="21431"/>
                </a:lnTo>
                <a:lnTo>
                  <a:pt x="592931" y="21431"/>
                </a:lnTo>
                <a:lnTo>
                  <a:pt x="607218" y="21431"/>
                </a:lnTo>
                <a:lnTo>
                  <a:pt x="621506" y="21431"/>
                </a:lnTo>
                <a:lnTo>
                  <a:pt x="635793" y="21431"/>
                </a:lnTo>
                <a:lnTo>
                  <a:pt x="642937" y="21431"/>
                </a:lnTo>
                <a:lnTo>
                  <a:pt x="657225" y="21431"/>
                </a:lnTo>
                <a:lnTo>
                  <a:pt x="671512" y="21431"/>
                </a:lnTo>
                <a:lnTo>
                  <a:pt x="678656" y="21431"/>
                </a:lnTo>
                <a:lnTo>
                  <a:pt x="700087" y="21431"/>
                </a:lnTo>
                <a:lnTo>
                  <a:pt x="707231" y="21431"/>
                </a:lnTo>
                <a:lnTo>
                  <a:pt x="728662" y="21431"/>
                </a:lnTo>
                <a:lnTo>
                  <a:pt x="735806" y="21431"/>
                </a:lnTo>
                <a:lnTo>
                  <a:pt x="750093" y="21431"/>
                </a:lnTo>
                <a:lnTo>
                  <a:pt x="764381" y="21431"/>
                </a:lnTo>
                <a:lnTo>
                  <a:pt x="778668" y="21431"/>
                </a:lnTo>
                <a:lnTo>
                  <a:pt x="792956" y="21431"/>
                </a:lnTo>
                <a:lnTo>
                  <a:pt x="807243" y="21431"/>
                </a:lnTo>
                <a:lnTo>
                  <a:pt x="814387" y="21431"/>
                </a:lnTo>
                <a:lnTo>
                  <a:pt x="828675" y="21431"/>
                </a:lnTo>
                <a:lnTo>
                  <a:pt x="842962" y="21431"/>
                </a:lnTo>
                <a:lnTo>
                  <a:pt x="857250" y="21431"/>
                </a:lnTo>
                <a:lnTo>
                  <a:pt x="871537" y="21431"/>
                </a:lnTo>
                <a:lnTo>
                  <a:pt x="885825" y="21431"/>
                </a:lnTo>
                <a:lnTo>
                  <a:pt x="892968" y="21431"/>
                </a:lnTo>
                <a:lnTo>
                  <a:pt x="914400" y="21431"/>
                </a:lnTo>
                <a:lnTo>
                  <a:pt x="921543" y="14287"/>
                </a:lnTo>
                <a:lnTo>
                  <a:pt x="935831" y="14287"/>
                </a:lnTo>
                <a:lnTo>
                  <a:pt x="950118" y="14287"/>
                </a:lnTo>
                <a:lnTo>
                  <a:pt x="964406" y="14287"/>
                </a:lnTo>
                <a:lnTo>
                  <a:pt x="971550" y="14287"/>
                </a:lnTo>
                <a:lnTo>
                  <a:pt x="985837" y="14287"/>
                </a:lnTo>
                <a:lnTo>
                  <a:pt x="1000125" y="14287"/>
                </a:lnTo>
                <a:lnTo>
                  <a:pt x="1014412" y="14287"/>
                </a:lnTo>
                <a:lnTo>
                  <a:pt x="1021556" y="14287"/>
                </a:lnTo>
                <a:lnTo>
                  <a:pt x="1035843" y="14287"/>
                </a:lnTo>
                <a:lnTo>
                  <a:pt x="1050131" y="14287"/>
                </a:lnTo>
                <a:lnTo>
                  <a:pt x="1071562" y="14287"/>
                </a:lnTo>
                <a:lnTo>
                  <a:pt x="1078706" y="14287"/>
                </a:lnTo>
                <a:lnTo>
                  <a:pt x="1092993" y="14287"/>
                </a:lnTo>
                <a:lnTo>
                  <a:pt x="1107281" y="14287"/>
                </a:lnTo>
                <a:lnTo>
                  <a:pt x="1121568" y="14287"/>
                </a:lnTo>
                <a:lnTo>
                  <a:pt x="1135856" y="14287"/>
                </a:lnTo>
                <a:lnTo>
                  <a:pt x="1150143" y="14287"/>
                </a:lnTo>
                <a:lnTo>
                  <a:pt x="1164431" y="14287"/>
                </a:lnTo>
                <a:lnTo>
                  <a:pt x="1178718" y="21431"/>
                </a:lnTo>
                <a:lnTo>
                  <a:pt x="1193006" y="21431"/>
                </a:lnTo>
                <a:lnTo>
                  <a:pt x="1200150" y="21431"/>
                </a:lnTo>
                <a:lnTo>
                  <a:pt x="1214437" y="21431"/>
                </a:lnTo>
                <a:lnTo>
                  <a:pt x="1228725" y="21431"/>
                </a:lnTo>
                <a:lnTo>
                  <a:pt x="1250156" y="21431"/>
                </a:lnTo>
                <a:lnTo>
                  <a:pt x="1257300" y="21431"/>
                </a:lnTo>
                <a:lnTo>
                  <a:pt x="1271587" y="21431"/>
                </a:lnTo>
                <a:lnTo>
                  <a:pt x="1293018" y="21431"/>
                </a:lnTo>
                <a:lnTo>
                  <a:pt x="1307306" y="21431"/>
                </a:lnTo>
                <a:lnTo>
                  <a:pt x="1321593" y="21431"/>
                </a:lnTo>
                <a:lnTo>
                  <a:pt x="1335881" y="21431"/>
                </a:lnTo>
                <a:lnTo>
                  <a:pt x="1350168" y="21431"/>
                </a:lnTo>
                <a:lnTo>
                  <a:pt x="1364456" y="21431"/>
                </a:lnTo>
                <a:lnTo>
                  <a:pt x="1378743" y="21431"/>
                </a:lnTo>
                <a:lnTo>
                  <a:pt x="1400175" y="21431"/>
                </a:lnTo>
                <a:lnTo>
                  <a:pt x="1414462" y="21431"/>
                </a:lnTo>
                <a:lnTo>
                  <a:pt x="1428750" y="21431"/>
                </a:lnTo>
                <a:lnTo>
                  <a:pt x="1450181" y="21431"/>
                </a:lnTo>
                <a:lnTo>
                  <a:pt x="1464468" y="28575"/>
                </a:lnTo>
                <a:lnTo>
                  <a:pt x="1485900" y="28575"/>
                </a:lnTo>
                <a:lnTo>
                  <a:pt x="1500187" y="28575"/>
                </a:lnTo>
                <a:lnTo>
                  <a:pt x="1521618" y="28575"/>
                </a:lnTo>
                <a:lnTo>
                  <a:pt x="1535906" y="28575"/>
                </a:lnTo>
                <a:lnTo>
                  <a:pt x="1550193" y="28575"/>
                </a:lnTo>
                <a:lnTo>
                  <a:pt x="1571625" y="28575"/>
                </a:lnTo>
                <a:lnTo>
                  <a:pt x="1585912" y="35718"/>
                </a:lnTo>
                <a:lnTo>
                  <a:pt x="1600200" y="35718"/>
                </a:lnTo>
                <a:lnTo>
                  <a:pt x="1621631" y="35718"/>
                </a:lnTo>
                <a:lnTo>
                  <a:pt x="1643062" y="35718"/>
                </a:lnTo>
                <a:lnTo>
                  <a:pt x="1657350" y="35718"/>
                </a:lnTo>
                <a:lnTo>
                  <a:pt x="1671637" y="35718"/>
                </a:lnTo>
                <a:lnTo>
                  <a:pt x="1685925" y="35718"/>
                </a:lnTo>
                <a:lnTo>
                  <a:pt x="1707356" y="35718"/>
                </a:lnTo>
                <a:lnTo>
                  <a:pt x="1728787" y="35718"/>
                </a:lnTo>
                <a:lnTo>
                  <a:pt x="1743075" y="35718"/>
                </a:lnTo>
                <a:lnTo>
                  <a:pt x="1757362" y="42862"/>
                </a:lnTo>
                <a:lnTo>
                  <a:pt x="1778793" y="42862"/>
                </a:lnTo>
                <a:lnTo>
                  <a:pt x="1785937" y="42862"/>
                </a:lnTo>
                <a:lnTo>
                  <a:pt x="1807368" y="50006"/>
                </a:lnTo>
                <a:lnTo>
                  <a:pt x="1821656" y="50006"/>
                </a:lnTo>
                <a:lnTo>
                  <a:pt x="1835943" y="50006"/>
                </a:lnTo>
                <a:lnTo>
                  <a:pt x="1850231" y="57150"/>
                </a:lnTo>
                <a:lnTo>
                  <a:pt x="1857375" y="57150"/>
                </a:lnTo>
                <a:lnTo>
                  <a:pt x="1871662" y="57150"/>
                </a:lnTo>
                <a:lnTo>
                  <a:pt x="1878806" y="64293"/>
                </a:lnTo>
                <a:lnTo>
                  <a:pt x="1885950" y="64293"/>
                </a:lnTo>
                <a:lnTo>
                  <a:pt x="1893093" y="71437"/>
                </a:lnTo>
                <a:lnTo>
                  <a:pt x="1900237" y="71437"/>
                </a:lnTo>
                <a:lnTo>
                  <a:pt x="1907381" y="78581"/>
                </a:lnTo>
                <a:lnTo>
                  <a:pt x="1914525" y="78581"/>
                </a:lnTo>
                <a:lnTo>
                  <a:pt x="1914525" y="85725"/>
                </a:lnTo>
                <a:lnTo>
                  <a:pt x="1921668" y="85725"/>
                </a:lnTo>
                <a:lnTo>
                  <a:pt x="1921668" y="85725"/>
                </a:lnTo>
                <a:lnTo>
                  <a:pt x="1921668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01951" y="6378576"/>
            <a:ext cx="5573713" cy="150813"/>
          </a:xfrm>
          <a:custGeom>
            <a:avLst/>
            <a:gdLst/>
            <a:ahLst/>
            <a:cxnLst/>
            <a:rect l="0" t="0" r="0" b="0"/>
            <a:pathLst>
              <a:path w="5572127" h="150020">
                <a:moveTo>
                  <a:pt x="0" y="100013"/>
                </a:move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7144" y="107157"/>
                </a:lnTo>
                <a:lnTo>
                  <a:pt x="7144" y="107157"/>
                </a:lnTo>
                <a:lnTo>
                  <a:pt x="7144" y="107157"/>
                </a:lnTo>
                <a:lnTo>
                  <a:pt x="14288" y="107157"/>
                </a:lnTo>
                <a:lnTo>
                  <a:pt x="14288" y="107157"/>
                </a:lnTo>
                <a:lnTo>
                  <a:pt x="21432" y="107157"/>
                </a:lnTo>
                <a:lnTo>
                  <a:pt x="21432" y="107157"/>
                </a:lnTo>
                <a:lnTo>
                  <a:pt x="28575" y="107157"/>
                </a:lnTo>
                <a:lnTo>
                  <a:pt x="35719" y="107157"/>
                </a:lnTo>
                <a:lnTo>
                  <a:pt x="35719" y="107157"/>
                </a:lnTo>
                <a:lnTo>
                  <a:pt x="42863" y="114300"/>
                </a:lnTo>
                <a:lnTo>
                  <a:pt x="50007" y="114300"/>
                </a:lnTo>
                <a:lnTo>
                  <a:pt x="50007" y="114300"/>
                </a:lnTo>
                <a:lnTo>
                  <a:pt x="57150" y="114300"/>
                </a:lnTo>
                <a:lnTo>
                  <a:pt x="64294" y="114300"/>
                </a:lnTo>
                <a:lnTo>
                  <a:pt x="71438" y="121444"/>
                </a:lnTo>
                <a:lnTo>
                  <a:pt x="78582" y="114300"/>
                </a:lnTo>
                <a:lnTo>
                  <a:pt x="78582" y="114300"/>
                </a:lnTo>
                <a:lnTo>
                  <a:pt x="85725" y="114300"/>
                </a:lnTo>
                <a:lnTo>
                  <a:pt x="92869" y="114300"/>
                </a:lnTo>
                <a:lnTo>
                  <a:pt x="100013" y="114300"/>
                </a:lnTo>
                <a:lnTo>
                  <a:pt x="107157" y="114300"/>
                </a:lnTo>
                <a:lnTo>
                  <a:pt x="114300" y="114300"/>
                </a:lnTo>
                <a:lnTo>
                  <a:pt x="121444" y="114300"/>
                </a:lnTo>
                <a:lnTo>
                  <a:pt x="128588" y="114300"/>
                </a:lnTo>
                <a:lnTo>
                  <a:pt x="135732" y="121444"/>
                </a:lnTo>
                <a:lnTo>
                  <a:pt x="142875" y="121444"/>
                </a:lnTo>
                <a:lnTo>
                  <a:pt x="157163" y="114300"/>
                </a:lnTo>
                <a:lnTo>
                  <a:pt x="164307" y="121444"/>
                </a:lnTo>
                <a:lnTo>
                  <a:pt x="171450" y="121444"/>
                </a:lnTo>
                <a:lnTo>
                  <a:pt x="185738" y="121444"/>
                </a:lnTo>
                <a:lnTo>
                  <a:pt x="192882" y="121444"/>
                </a:lnTo>
                <a:lnTo>
                  <a:pt x="200025" y="121444"/>
                </a:lnTo>
                <a:lnTo>
                  <a:pt x="207169" y="121444"/>
                </a:lnTo>
                <a:lnTo>
                  <a:pt x="221457" y="128588"/>
                </a:lnTo>
                <a:lnTo>
                  <a:pt x="228600" y="128588"/>
                </a:lnTo>
                <a:lnTo>
                  <a:pt x="242888" y="128588"/>
                </a:lnTo>
                <a:lnTo>
                  <a:pt x="250032" y="128588"/>
                </a:lnTo>
                <a:lnTo>
                  <a:pt x="257175" y="128588"/>
                </a:lnTo>
                <a:lnTo>
                  <a:pt x="271463" y="135732"/>
                </a:lnTo>
                <a:lnTo>
                  <a:pt x="278607" y="128588"/>
                </a:lnTo>
                <a:lnTo>
                  <a:pt x="292894" y="135732"/>
                </a:lnTo>
                <a:lnTo>
                  <a:pt x="300038" y="135732"/>
                </a:lnTo>
                <a:lnTo>
                  <a:pt x="314325" y="128588"/>
                </a:lnTo>
                <a:lnTo>
                  <a:pt x="321469" y="128588"/>
                </a:lnTo>
                <a:lnTo>
                  <a:pt x="335757" y="128588"/>
                </a:lnTo>
                <a:lnTo>
                  <a:pt x="350044" y="135732"/>
                </a:lnTo>
                <a:lnTo>
                  <a:pt x="364332" y="135732"/>
                </a:lnTo>
                <a:lnTo>
                  <a:pt x="378619" y="135732"/>
                </a:lnTo>
                <a:lnTo>
                  <a:pt x="392907" y="135732"/>
                </a:lnTo>
                <a:lnTo>
                  <a:pt x="407194" y="135732"/>
                </a:lnTo>
                <a:lnTo>
                  <a:pt x="421482" y="135732"/>
                </a:lnTo>
                <a:lnTo>
                  <a:pt x="428625" y="135732"/>
                </a:lnTo>
                <a:lnTo>
                  <a:pt x="442913" y="135732"/>
                </a:lnTo>
                <a:lnTo>
                  <a:pt x="457200" y="135732"/>
                </a:lnTo>
                <a:lnTo>
                  <a:pt x="478632" y="135732"/>
                </a:lnTo>
                <a:lnTo>
                  <a:pt x="485775" y="135732"/>
                </a:lnTo>
                <a:lnTo>
                  <a:pt x="500063" y="135732"/>
                </a:lnTo>
                <a:lnTo>
                  <a:pt x="514350" y="135732"/>
                </a:lnTo>
                <a:lnTo>
                  <a:pt x="528638" y="135732"/>
                </a:lnTo>
                <a:lnTo>
                  <a:pt x="542925" y="135732"/>
                </a:lnTo>
                <a:lnTo>
                  <a:pt x="564357" y="135732"/>
                </a:lnTo>
                <a:lnTo>
                  <a:pt x="578644" y="142875"/>
                </a:lnTo>
                <a:lnTo>
                  <a:pt x="585788" y="142875"/>
                </a:lnTo>
                <a:lnTo>
                  <a:pt x="600075" y="142875"/>
                </a:lnTo>
                <a:lnTo>
                  <a:pt x="614363" y="142875"/>
                </a:lnTo>
                <a:lnTo>
                  <a:pt x="628650" y="142875"/>
                </a:lnTo>
                <a:lnTo>
                  <a:pt x="650082" y="142875"/>
                </a:lnTo>
                <a:lnTo>
                  <a:pt x="664369" y="142875"/>
                </a:lnTo>
                <a:lnTo>
                  <a:pt x="678657" y="142875"/>
                </a:lnTo>
                <a:lnTo>
                  <a:pt x="692944" y="142875"/>
                </a:lnTo>
                <a:lnTo>
                  <a:pt x="714375" y="150019"/>
                </a:lnTo>
                <a:lnTo>
                  <a:pt x="728663" y="150019"/>
                </a:lnTo>
                <a:lnTo>
                  <a:pt x="742950" y="150019"/>
                </a:lnTo>
                <a:lnTo>
                  <a:pt x="757238" y="142875"/>
                </a:lnTo>
                <a:lnTo>
                  <a:pt x="764382" y="142875"/>
                </a:lnTo>
                <a:lnTo>
                  <a:pt x="785813" y="142875"/>
                </a:lnTo>
                <a:lnTo>
                  <a:pt x="800100" y="142875"/>
                </a:lnTo>
                <a:lnTo>
                  <a:pt x="807244" y="142875"/>
                </a:lnTo>
                <a:lnTo>
                  <a:pt x="828675" y="142875"/>
                </a:lnTo>
                <a:lnTo>
                  <a:pt x="835819" y="142875"/>
                </a:lnTo>
                <a:lnTo>
                  <a:pt x="850107" y="142875"/>
                </a:lnTo>
                <a:lnTo>
                  <a:pt x="871538" y="142875"/>
                </a:lnTo>
                <a:lnTo>
                  <a:pt x="878682" y="135732"/>
                </a:lnTo>
                <a:lnTo>
                  <a:pt x="892969" y="135732"/>
                </a:lnTo>
                <a:lnTo>
                  <a:pt x="914400" y="135732"/>
                </a:lnTo>
                <a:lnTo>
                  <a:pt x="928688" y="135732"/>
                </a:lnTo>
                <a:lnTo>
                  <a:pt x="942975" y="135732"/>
                </a:lnTo>
                <a:lnTo>
                  <a:pt x="957263" y="135732"/>
                </a:lnTo>
                <a:lnTo>
                  <a:pt x="971550" y="135732"/>
                </a:lnTo>
                <a:lnTo>
                  <a:pt x="985838" y="135732"/>
                </a:lnTo>
                <a:lnTo>
                  <a:pt x="1007269" y="135732"/>
                </a:lnTo>
                <a:lnTo>
                  <a:pt x="1021557" y="135732"/>
                </a:lnTo>
                <a:lnTo>
                  <a:pt x="1042988" y="135732"/>
                </a:lnTo>
                <a:lnTo>
                  <a:pt x="1057275" y="128588"/>
                </a:lnTo>
                <a:lnTo>
                  <a:pt x="1071563" y="128588"/>
                </a:lnTo>
                <a:lnTo>
                  <a:pt x="1085851" y="128588"/>
                </a:lnTo>
                <a:lnTo>
                  <a:pt x="1107282" y="128588"/>
                </a:lnTo>
                <a:lnTo>
                  <a:pt x="1121569" y="128588"/>
                </a:lnTo>
                <a:lnTo>
                  <a:pt x="1143001" y="128588"/>
                </a:lnTo>
                <a:lnTo>
                  <a:pt x="1164432" y="128588"/>
                </a:lnTo>
                <a:lnTo>
                  <a:pt x="1178719" y="128588"/>
                </a:lnTo>
                <a:lnTo>
                  <a:pt x="1193007" y="128588"/>
                </a:lnTo>
                <a:lnTo>
                  <a:pt x="1214438" y="128588"/>
                </a:lnTo>
                <a:lnTo>
                  <a:pt x="1228726" y="121444"/>
                </a:lnTo>
                <a:lnTo>
                  <a:pt x="1250157" y="121444"/>
                </a:lnTo>
                <a:lnTo>
                  <a:pt x="1264444" y="121444"/>
                </a:lnTo>
                <a:lnTo>
                  <a:pt x="1285876" y="121444"/>
                </a:lnTo>
                <a:lnTo>
                  <a:pt x="1300163" y="114300"/>
                </a:lnTo>
                <a:lnTo>
                  <a:pt x="1321594" y="114300"/>
                </a:lnTo>
                <a:lnTo>
                  <a:pt x="1335882" y="114300"/>
                </a:lnTo>
                <a:lnTo>
                  <a:pt x="1357313" y="114300"/>
                </a:lnTo>
                <a:lnTo>
                  <a:pt x="1378744" y="114300"/>
                </a:lnTo>
                <a:lnTo>
                  <a:pt x="1400176" y="114300"/>
                </a:lnTo>
                <a:lnTo>
                  <a:pt x="1414463" y="114300"/>
                </a:lnTo>
                <a:lnTo>
                  <a:pt x="1428751" y="107157"/>
                </a:lnTo>
                <a:lnTo>
                  <a:pt x="1450182" y="114300"/>
                </a:lnTo>
                <a:lnTo>
                  <a:pt x="1471613" y="107157"/>
                </a:lnTo>
                <a:lnTo>
                  <a:pt x="1493044" y="107157"/>
                </a:lnTo>
                <a:lnTo>
                  <a:pt x="1514476" y="107157"/>
                </a:lnTo>
                <a:lnTo>
                  <a:pt x="1528763" y="107157"/>
                </a:lnTo>
                <a:lnTo>
                  <a:pt x="1550194" y="107157"/>
                </a:lnTo>
                <a:lnTo>
                  <a:pt x="1564482" y="100013"/>
                </a:lnTo>
                <a:lnTo>
                  <a:pt x="1585913" y="100013"/>
                </a:lnTo>
                <a:lnTo>
                  <a:pt x="1607344" y="100013"/>
                </a:lnTo>
                <a:lnTo>
                  <a:pt x="1621632" y="100013"/>
                </a:lnTo>
                <a:lnTo>
                  <a:pt x="1643063" y="100013"/>
                </a:lnTo>
                <a:lnTo>
                  <a:pt x="1664494" y="92869"/>
                </a:lnTo>
                <a:lnTo>
                  <a:pt x="1685926" y="92869"/>
                </a:lnTo>
                <a:lnTo>
                  <a:pt x="1707357" y="85725"/>
                </a:lnTo>
                <a:lnTo>
                  <a:pt x="1728788" y="85725"/>
                </a:lnTo>
                <a:lnTo>
                  <a:pt x="1743076" y="78582"/>
                </a:lnTo>
                <a:lnTo>
                  <a:pt x="1764507" y="78582"/>
                </a:lnTo>
                <a:lnTo>
                  <a:pt x="1785938" y="78582"/>
                </a:lnTo>
                <a:lnTo>
                  <a:pt x="1807369" y="78582"/>
                </a:lnTo>
                <a:lnTo>
                  <a:pt x="1835944" y="71438"/>
                </a:lnTo>
                <a:lnTo>
                  <a:pt x="1857376" y="71438"/>
                </a:lnTo>
                <a:lnTo>
                  <a:pt x="1871663" y="71438"/>
                </a:lnTo>
                <a:lnTo>
                  <a:pt x="1900238" y="71438"/>
                </a:lnTo>
                <a:lnTo>
                  <a:pt x="1914526" y="64294"/>
                </a:lnTo>
                <a:lnTo>
                  <a:pt x="1943101" y="64294"/>
                </a:lnTo>
                <a:lnTo>
                  <a:pt x="1957388" y="64294"/>
                </a:lnTo>
                <a:lnTo>
                  <a:pt x="1978819" y="64294"/>
                </a:lnTo>
                <a:lnTo>
                  <a:pt x="2000251" y="64294"/>
                </a:lnTo>
                <a:lnTo>
                  <a:pt x="2021682" y="64294"/>
                </a:lnTo>
                <a:lnTo>
                  <a:pt x="2043113" y="64294"/>
                </a:lnTo>
                <a:lnTo>
                  <a:pt x="2057401" y="64294"/>
                </a:lnTo>
                <a:lnTo>
                  <a:pt x="2078832" y="64294"/>
                </a:lnTo>
                <a:lnTo>
                  <a:pt x="2100263" y="57150"/>
                </a:lnTo>
                <a:lnTo>
                  <a:pt x="2121694" y="57150"/>
                </a:lnTo>
                <a:lnTo>
                  <a:pt x="2143126" y="57150"/>
                </a:lnTo>
                <a:lnTo>
                  <a:pt x="2164557" y="57150"/>
                </a:lnTo>
                <a:lnTo>
                  <a:pt x="2185988" y="57150"/>
                </a:lnTo>
                <a:lnTo>
                  <a:pt x="2200276" y="57150"/>
                </a:lnTo>
                <a:lnTo>
                  <a:pt x="2221707" y="57150"/>
                </a:lnTo>
                <a:lnTo>
                  <a:pt x="2235994" y="50007"/>
                </a:lnTo>
                <a:lnTo>
                  <a:pt x="2257426" y="50007"/>
                </a:lnTo>
                <a:lnTo>
                  <a:pt x="2278857" y="50007"/>
                </a:lnTo>
                <a:lnTo>
                  <a:pt x="2300288" y="50007"/>
                </a:lnTo>
                <a:lnTo>
                  <a:pt x="2314576" y="50007"/>
                </a:lnTo>
                <a:lnTo>
                  <a:pt x="2336007" y="50007"/>
                </a:lnTo>
                <a:lnTo>
                  <a:pt x="2350294" y="42863"/>
                </a:lnTo>
                <a:lnTo>
                  <a:pt x="2371726" y="42863"/>
                </a:lnTo>
                <a:lnTo>
                  <a:pt x="2393157" y="42863"/>
                </a:lnTo>
                <a:lnTo>
                  <a:pt x="2414588" y="42863"/>
                </a:lnTo>
                <a:lnTo>
                  <a:pt x="2436019" y="42863"/>
                </a:lnTo>
                <a:lnTo>
                  <a:pt x="2450307" y="42863"/>
                </a:lnTo>
                <a:lnTo>
                  <a:pt x="2471738" y="42863"/>
                </a:lnTo>
                <a:lnTo>
                  <a:pt x="2493169" y="35719"/>
                </a:lnTo>
                <a:lnTo>
                  <a:pt x="2514601" y="35719"/>
                </a:lnTo>
                <a:lnTo>
                  <a:pt x="2536032" y="35719"/>
                </a:lnTo>
                <a:lnTo>
                  <a:pt x="2550319" y="35719"/>
                </a:lnTo>
                <a:lnTo>
                  <a:pt x="2571751" y="35719"/>
                </a:lnTo>
                <a:lnTo>
                  <a:pt x="2593182" y="35719"/>
                </a:lnTo>
                <a:lnTo>
                  <a:pt x="2614613" y="35719"/>
                </a:lnTo>
                <a:lnTo>
                  <a:pt x="2636044" y="28575"/>
                </a:lnTo>
                <a:lnTo>
                  <a:pt x="2650332" y="28575"/>
                </a:lnTo>
                <a:lnTo>
                  <a:pt x="2664619" y="28575"/>
                </a:lnTo>
                <a:lnTo>
                  <a:pt x="2686051" y="28575"/>
                </a:lnTo>
                <a:lnTo>
                  <a:pt x="2707482" y="28575"/>
                </a:lnTo>
                <a:lnTo>
                  <a:pt x="2728913" y="28575"/>
                </a:lnTo>
                <a:lnTo>
                  <a:pt x="2750344" y="28575"/>
                </a:lnTo>
                <a:lnTo>
                  <a:pt x="2771776" y="28575"/>
                </a:lnTo>
                <a:lnTo>
                  <a:pt x="2793207" y="28575"/>
                </a:lnTo>
                <a:lnTo>
                  <a:pt x="2807494" y="28575"/>
                </a:lnTo>
                <a:lnTo>
                  <a:pt x="2828926" y="28575"/>
                </a:lnTo>
                <a:lnTo>
                  <a:pt x="2850357" y="28575"/>
                </a:lnTo>
                <a:lnTo>
                  <a:pt x="2871788" y="28575"/>
                </a:lnTo>
                <a:lnTo>
                  <a:pt x="2893219" y="28575"/>
                </a:lnTo>
                <a:lnTo>
                  <a:pt x="2907507" y="28575"/>
                </a:lnTo>
                <a:lnTo>
                  <a:pt x="2928938" y="28575"/>
                </a:lnTo>
                <a:lnTo>
                  <a:pt x="2950369" y="28575"/>
                </a:lnTo>
                <a:lnTo>
                  <a:pt x="2971801" y="21432"/>
                </a:lnTo>
                <a:lnTo>
                  <a:pt x="2993232" y="21432"/>
                </a:lnTo>
                <a:lnTo>
                  <a:pt x="3014663" y="21432"/>
                </a:lnTo>
                <a:lnTo>
                  <a:pt x="3036094" y="21432"/>
                </a:lnTo>
                <a:lnTo>
                  <a:pt x="3057526" y="14288"/>
                </a:lnTo>
                <a:lnTo>
                  <a:pt x="3078957" y="14288"/>
                </a:lnTo>
                <a:lnTo>
                  <a:pt x="3100388" y="14288"/>
                </a:lnTo>
                <a:lnTo>
                  <a:pt x="3121819" y="7144"/>
                </a:lnTo>
                <a:lnTo>
                  <a:pt x="3143251" y="7144"/>
                </a:lnTo>
                <a:lnTo>
                  <a:pt x="3164682" y="7144"/>
                </a:lnTo>
                <a:lnTo>
                  <a:pt x="3186113" y="7144"/>
                </a:lnTo>
                <a:lnTo>
                  <a:pt x="3207544" y="7144"/>
                </a:lnTo>
                <a:lnTo>
                  <a:pt x="3221832" y="0"/>
                </a:lnTo>
                <a:lnTo>
                  <a:pt x="3243263" y="0"/>
                </a:lnTo>
                <a:lnTo>
                  <a:pt x="3264694" y="0"/>
                </a:lnTo>
                <a:lnTo>
                  <a:pt x="3286126" y="0"/>
                </a:lnTo>
                <a:lnTo>
                  <a:pt x="3307557" y="0"/>
                </a:lnTo>
                <a:lnTo>
                  <a:pt x="3328988" y="0"/>
                </a:lnTo>
                <a:lnTo>
                  <a:pt x="3350419" y="0"/>
                </a:lnTo>
                <a:lnTo>
                  <a:pt x="3371851" y="0"/>
                </a:lnTo>
                <a:lnTo>
                  <a:pt x="3393282" y="0"/>
                </a:lnTo>
                <a:lnTo>
                  <a:pt x="3414713" y="0"/>
                </a:lnTo>
                <a:lnTo>
                  <a:pt x="3436144" y="0"/>
                </a:lnTo>
                <a:lnTo>
                  <a:pt x="3457576" y="0"/>
                </a:lnTo>
                <a:lnTo>
                  <a:pt x="3479007" y="0"/>
                </a:lnTo>
                <a:lnTo>
                  <a:pt x="3507582" y="0"/>
                </a:lnTo>
                <a:lnTo>
                  <a:pt x="3529014" y="0"/>
                </a:lnTo>
                <a:lnTo>
                  <a:pt x="3550445" y="0"/>
                </a:lnTo>
                <a:lnTo>
                  <a:pt x="3579020" y="0"/>
                </a:lnTo>
                <a:lnTo>
                  <a:pt x="3600451" y="0"/>
                </a:lnTo>
                <a:lnTo>
                  <a:pt x="3629026" y="7144"/>
                </a:lnTo>
                <a:lnTo>
                  <a:pt x="3650457" y="7144"/>
                </a:lnTo>
                <a:lnTo>
                  <a:pt x="3679032" y="7144"/>
                </a:lnTo>
                <a:lnTo>
                  <a:pt x="3700464" y="7144"/>
                </a:lnTo>
                <a:lnTo>
                  <a:pt x="3729039" y="7144"/>
                </a:lnTo>
                <a:lnTo>
                  <a:pt x="3757614" y="7144"/>
                </a:lnTo>
                <a:lnTo>
                  <a:pt x="3779045" y="0"/>
                </a:lnTo>
                <a:lnTo>
                  <a:pt x="3807620" y="7144"/>
                </a:lnTo>
                <a:lnTo>
                  <a:pt x="3836195" y="7144"/>
                </a:lnTo>
                <a:lnTo>
                  <a:pt x="3864770" y="7144"/>
                </a:lnTo>
                <a:lnTo>
                  <a:pt x="3893345" y="14288"/>
                </a:lnTo>
                <a:lnTo>
                  <a:pt x="3921920" y="14288"/>
                </a:lnTo>
                <a:lnTo>
                  <a:pt x="3950495" y="21432"/>
                </a:lnTo>
                <a:lnTo>
                  <a:pt x="3979070" y="21432"/>
                </a:lnTo>
                <a:lnTo>
                  <a:pt x="4007645" y="21432"/>
                </a:lnTo>
                <a:lnTo>
                  <a:pt x="4036220" y="21432"/>
                </a:lnTo>
                <a:lnTo>
                  <a:pt x="4064795" y="28575"/>
                </a:lnTo>
                <a:lnTo>
                  <a:pt x="4086226" y="28575"/>
                </a:lnTo>
                <a:lnTo>
                  <a:pt x="4121945" y="21432"/>
                </a:lnTo>
                <a:lnTo>
                  <a:pt x="4143376" y="21432"/>
                </a:lnTo>
                <a:lnTo>
                  <a:pt x="4171951" y="21432"/>
                </a:lnTo>
                <a:lnTo>
                  <a:pt x="4200526" y="28575"/>
                </a:lnTo>
                <a:lnTo>
                  <a:pt x="4229101" y="28575"/>
                </a:lnTo>
                <a:lnTo>
                  <a:pt x="4257676" y="28575"/>
                </a:lnTo>
                <a:lnTo>
                  <a:pt x="4279107" y="28575"/>
                </a:lnTo>
                <a:lnTo>
                  <a:pt x="4307682" y="28575"/>
                </a:lnTo>
                <a:lnTo>
                  <a:pt x="4336257" y="28575"/>
                </a:lnTo>
                <a:lnTo>
                  <a:pt x="4357689" y="28575"/>
                </a:lnTo>
                <a:lnTo>
                  <a:pt x="4386264" y="28575"/>
                </a:lnTo>
                <a:lnTo>
                  <a:pt x="4414839" y="28575"/>
                </a:lnTo>
                <a:lnTo>
                  <a:pt x="4443414" y="28575"/>
                </a:lnTo>
                <a:lnTo>
                  <a:pt x="4471989" y="28575"/>
                </a:lnTo>
                <a:lnTo>
                  <a:pt x="4493420" y="28575"/>
                </a:lnTo>
                <a:lnTo>
                  <a:pt x="4514851" y="28575"/>
                </a:lnTo>
                <a:lnTo>
                  <a:pt x="4543426" y="21432"/>
                </a:lnTo>
                <a:lnTo>
                  <a:pt x="4572001" y="21432"/>
                </a:lnTo>
                <a:lnTo>
                  <a:pt x="4593432" y="21432"/>
                </a:lnTo>
                <a:lnTo>
                  <a:pt x="4622007" y="14288"/>
                </a:lnTo>
                <a:lnTo>
                  <a:pt x="4643439" y="14288"/>
                </a:lnTo>
                <a:lnTo>
                  <a:pt x="4672014" y="14288"/>
                </a:lnTo>
                <a:lnTo>
                  <a:pt x="4700589" y="14288"/>
                </a:lnTo>
                <a:lnTo>
                  <a:pt x="4729164" y="7144"/>
                </a:lnTo>
                <a:lnTo>
                  <a:pt x="4757739" y="7144"/>
                </a:lnTo>
                <a:lnTo>
                  <a:pt x="4786314" y="7144"/>
                </a:lnTo>
                <a:lnTo>
                  <a:pt x="4807745" y="7144"/>
                </a:lnTo>
                <a:lnTo>
                  <a:pt x="4836320" y="7144"/>
                </a:lnTo>
                <a:lnTo>
                  <a:pt x="4864895" y="7144"/>
                </a:lnTo>
                <a:lnTo>
                  <a:pt x="4893470" y="7144"/>
                </a:lnTo>
                <a:lnTo>
                  <a:pt x="4922045" y="0"/>
                </a:lnTo>
                <a:lnTo>
                  <a:pt x="4943476" y="0"/>
                </a:lnTo>
                <a:lnTo>
                  <a:pt x="4972051" y="0"/>
                </a:lnTo>
                <a:lnTo>
                  <a:pt x="5000626" y="0"/>
                </a:lnTo>
                <a:lnTo>
                  <a:pt x="5022057" y="7144"/>
                </a:lnTo>
                <a:lnTo>
                  <a:pt x="5050632" y="0"/>
                </a:lnTo>
                <a:lnTo>
                  <a:pt x="5079207" y="7144"/>
                </a:lnTo>
                <a:lnTo>
                  <a:pt x="5107782" y="7144"/>
                </a:lnTo>
                <a:lnTo>
                  <a:pt x="5136357" y="7144"/>
                </a:lnTo>
                <a:lnTo>
                  <a:pt x="5157789" y="7144"/>
                </a:lnTo>
                <a:lnTo>
                  <a:pt x="5193507" y="7144"/>
                </a:lnTo>
                <a:lnTo>
                  <a:pt x="5222082" y="7144"/>
                </a:lnTo>
                <a:lnTo>
                  <a:pt x="5250657" y="14288"/>
                </a:lnTo>
                <a:lnTo>
                  <a:pt x="5279232" y="14288"/>
                </a:lnTo>
                <a:lnTo>
                  <a:pt x="5300664" y="14288"/>
                </a:lnTo>
                <a:lnTo>
                  <a:pt x="5329239" y="14288"/>
                </a:lnTo>
                <a:lnTo>
                  <a:pt x="5357814" y="14288"/>
                </a:lnTo>
                <a:lnTo>
                  <a:pt x="5379245" y="14288"/>
                </a:lnTo>
                <a:lnTo>
                  <a:pt x="5400676" y="14288"/>
                </a:lnTo>
                <a:lnTo>
                  <a:pt x="5429251" y="14288"/>
                </a:lnTo>
                <a:lnTo>
                  <a:pt x="5443539" y="14288"/>
                </a:lnTo>
                <a:lnTo>
                  <a:pt x="5464970" y="14288"/>
                </a:lnTo>
                <a:lnTo>
                  <a:pt x="5486401" y="14288"/>
                </a:lnTo>
                <a:lnTo>
                  <a:pt x="5500689" y="21432"/>
                </a:lnTo>
                <a:lnTo>
                  <a:pt x="5522120" y="21432"/>
                </a:lnTo>
                <a:lnTo>
                  <a:pt x="5536407" y="21432"/>
                </a:lnTo>
                <a:lnTo>
                  <a:pt x="5550695" y="28575"/>
                </a:lnTo>
                <a:lnTo>
                  <a:pt x="5557839" y="28575"/>
                </a:lnTo>
                <a:lnTo>
                  <a:pt x="5572126" y="35719"/>
                </a:lnTo>
                <a:lnTo>
                  <a:pt x="5572126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67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5029200" cy="48768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400" b="1" dirty="0"/>
              <a:t>The Fifth Amendment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Protects rights of the accused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Cannot be put on trial for serious federal crime without and </a:t>
            </a:r>
            <a:r>
              <a:rPr lang="en-US" altLang="en-US" sz="2400" b="1" dirty="0"/>
              <a:t>indictment</a:t>
            </a:r>
            <a:r>
              <a:rPr lang="en-US" altLang="en-US" sz="2400" dirty="0"/>
              <a:t> from a </a:t>
            </a:r>
            <a:r>
              <a:rPr lang="en-US" altLang="en-US" sz="2400" b="1" dirty="0"/>
              <a:t>grand jury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cs typeface="Times New Roman" pitchFamily="18" charset="0"/>
              </a:rPr>
              <a:t>Protects people from </a:t>
            </a:r>
            <a:r>
              <a:rPr lang="en-US" altLang="en-US" sz="2400" b="1" dirty="0">
                <a:cs typeface="Times New Roman" pitchFamily="18" charset="0"/>
              </a:rPr>
              <a:t>double jeopardy</a:t>
            </a:r>
            <a:r>
              <a:rPr lang="en-US" altLang="en-US" sz="2400" dirty="0">
                <a:cs typeface="Times New Roman" pitchFamily="18" charset="0"/>
              </a:rPr>
              <a:t>, accused of a crime and found not guilty may not be put on trial again for the same crime</a:t>
            </a:r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905000" y="457201"/>
            <a:ext cx="8229600" cy="715963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pic>
        <p:nvPicPr>
          <p:cNvPr id="88068" name="Picture 7" descr="fifth_amendment_report_cards_5033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312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7646989" y="4014789"/>
            <a:ext cx="2128837" cy="22225"/>
          </a:xfrm>
          <a:custGeom>
            <a:avLst/>
            <a:gdLst/>
            <a:ahLst/>
            <a:cxnLst/>
            <a:rect l="0" t="0" r="0" b="0"/>
            <a:pathLst>
              <a:path w="2128839" h="21432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7144"/>
                </a:lnTo>
                <a:lnTo>
                  <a:pt x="14288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35719" y="7144"/>
                </a:lnTo>
                <a:lnTo>
                  <a:pt x="42863" y="7144"/>
                </a:lnTo>
                <a:lnTo>
                  <a:pt x="50006" y="7144"/>
                </a:lnTo>
                <a:lnTo>
                  <a:pt x="57150" y="7144"/>
                </a:lnTo>
                <a:lnTo>
                  <a:pt x="64294" y="7144"/>
                </a:lnTo>
                <a:lnTo>
                  <a:pt x="71438" y="7144"/>
                </a:lnTo>
                <a:lnTo>
                  <a:pt x="85725" y="7144"/>
                </a:lnTo>
                <a:lnTo>
                  <a:pt x="92869" y="7144"/>
                </a:lnTo>
                <a:lnTo>
                  <a:pt x="107156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42875" y="7144"/>
                </a:lnTo>
                <a:lnTo>
                  <a:pt x="157163" y="7144"/>
                </a:lnTo>
                <a:lnTo>
                  <a:pt x="164306" y="7144"/>
                </a:lnTo>
                <a:lnTo>
                  <a:pt x="178594" y="7144"/>
                </a:lnTo>
                <a:lnTo>
                  <a:pt x="192881" y="7144"/>
                </a:lnTo>
                <a:lnTo>
                  <a:pt x="200025" y="7144"/>
                </a:lnTo>
                <a:lnTo>
                  <a:pt x="221456" y="7144"/>
                </a:lnTo>
                <a:lnTo>
                  <a:pt x="235744" y="7144"/>
                </a:lnTo>
                <a:lnTo>
                  <a:pt x="250031" y="7144"/>
                </a:lnTo>
                <a:lnTo>
                  <a:pt x="264319" y="7144"/>
                </a:lnTo>
                <a:lnTo>
                  <a:pt x="278606" y="7144"/>
                </a:lnTo>
                <a:lnTo>
                  <a:pt x="292894" y="7144"/>
                </a:lnTo>
                <a:lnTo>
                  <a:pt x="307181" y="7144"/>
                </a:lnTo>
                <a:lnTo>
                  <a:pt x="321469" y="0"/>
                </a:lnTo>
                <a:lnTo>
                  <a:pt x="335756" y="0"/>
                </a:lnTo>
                <a:lnTo>
                  <a:pt x="350044" y="0"/>
                </a:lnTo>
                <a:lnTo>
                  <a:pt x="371475" y="0"/>
                </a:lnTo>
                <a:lnTo>
                  <a:pt x="385763" y="0"/>
                </a:lnTo>
                <a:lnTo>
                  <a:pt x="400050" y="0"/>
                </a:lnTo>
                <a:lnTo>
                  <a:pt x="421481" y="0"/>
                </a:lnTo>
                <a:lnTo>
                  <a:pt x="435769" y="0"/>
                </a:lnTo>
                <a:lnTo>
                  <a:pt x="450056" y="7144"/>
                </a:lnTo>
                <a:lnTo>
                  <a:pt x="471488" y="7144"/>
                </a:lnTo>
                <a:lnTo>
                  <a:pt x="485775" y="7144"/>
                </a:lnTo>
                <a:lnTo>
                  <a:pt x="507206" y="7144"/>
                </a:lnTo>
                <a:lnTo>
                  <a:pt x="521494" y="7144"/>
                </a:lnTo>
                <a:lnTo>
                  <a:pt x="542925" y="7144"/>
                </a:lnTo>
                <a:lnTo>
                  <a:pt x="557213" y="7144"/>
                </a:lnTo>
                <a:lnTo>
                  <a:pt x="571500" y="7144"/>
                </a:lnTo>
                <a:lnTo>
                  <a:pt x="592931" y="7144"/>
                </a:lnTo>
                <a:lnTo>
                  <a:pt x="614363" y="7144"/>
                </a:lnTo>
                <a:lnTo>
                  <a:pt x="628650" y="7144"/>
                </a:lnTo>
                <a:lnTo>
                  <a:pt x="650081" y="7144"/>
                </a:lnTo>
                <a:lnTo>
                  <a:pt x="664369" y="7144"/>
                </a:lnTo>
                <a:lnTo>
                  <a:pt x="678656" y="14288"/>
                </a:lnTo>
                <a:lnTo>
                  <a:pt x="700088" y="7144"/>
                </a:lnTo>
                <a:lnTo>
                  <a:pt x="721519" y="7144"/>
                </a:lnTo>
                <a:lnTo>
                  <a:pt x="735806" y="7144"/>
                </a:lnTo>
                <a:lnTo>
                  <a:pt x="757238" y="7144"/>
                </a:lnTo>
                <a:lnTo>
                  <a:pt x="778669" y="7144"/>
                </a:lnTo>
                <a:lnTo>
                  <a:pt x="800100" y="7144"/>
                </a:lnTo>
                <a:lnTo>
                  <a:pt x="814388" y="7144"/>
                </a:lnTo>
                <a:lnTo>
                  <a:pt x="835819" y="7144"/>
                </a:lnTo>
                <a:lnTo>
                  <a:pt x="857250" y="7144"/>
                </a:lnTo>
                <a:lnTo>
                  <a:pt x="871538" y="7144"/>
                </a:lnTo>
                <a:lnTo>
                  <a:pt x="892969" y="7144"/>
                </a:lnTo>
                <a:lnTo>
                  <a:pt x="914400" y="7144"/>
                </a:lnTo>
                <a:lnTo>
                  <a:pt x="935831" y="0"/>
                </a:lnTo>
                <a:lnTo>
                  <a:pt x="957263" y="0"/>
                </a:lnTo>
                <a:lnTo>
                  <a:pt x="978694" y="0"/>
                </a:lnTo>
                <a:lnTo>
                  <a:pt x="992981" y="0"/>
                </a:lnTo>
                <a:lnTo>
                  <a:pt x="1014413" y="0"/>
                </a:lnTo>
                <a:lnTo>
                  <a:pt x="1035844" y="0"/>
                </a:lnTo>
                <a:lnTo>
                  <a:pt x="1057275" y="0"/>
                </a:lnTo>
                <a:lnTo>
                  <a:pt x="1085850" y="0"/>
                </a:lnTo>
                <a:lnTo>
                  <a:pt x="1107281" y="0"/>
                </a:lnTo>
                <a:lnTo>
                  <a:pt x="1128713" y="0"/>
                </a:lnTo>
                <a:lnTo>
                  <a:pt x="1157288" y="7144"/>
                </a:lnTo>
                <a:lnTo>
                  <a:pt x="1178719" y="7144"/>
                </a:lnTo>
                <a:lnTo>
                  <a:pt x="1207294" y="7144"/>
                </a:lnTo>
                <a:lnTo>
                  <a:pt x="1235869" y="7144"/>
                </a:lnTo>
                <a:lnTo>
                  <a:pt x="1257300" y="7144"/>
                </a:lnTo>
                <a:lnTo>
                  <a:pt x="1278731" y="7144"/>
                </a:lnTo>
                <a:lnTo>
                  <a:pt x="1307306" y="14288"/>
                </a:lnTo>
                <a:lnTo>
                  <a:pt x="1328738" y="14288"/>
                </a:lnTo>
                <a:lnTo>
                  <a:pt x="1357313" y="14288"/>
                </a:lnTo>
                <a:lnTo>
                  <a:pt x="1378744" y="14288"/>
                </a:lnTo>
                <a:lnTo>
                  <a:pt x="1400175" y="14288"/>
                </a:lnTo>
                <a:lnTo>
                  <a:pt x="1428750" y="14288"/>
                </a:lnTo>
                <a:lnTo>
                  <a:pt x="1457325" y="14288"/>
                </a:lnTo>
                <a:lnTo>
                  <a:pt x="1478756" y="14288"/>
                </a:lnTo>
                <a:lnTo>
                  <a:pt x="1500188" y="7144"/>
                </a:lnTo>
                <a:lnTo>
                  <a:pt x="1528763" y="7144"/>
                </a:lnTo>
                <a:lnTo>
                  <a:pt x="1550194" y="7144"/>
                </a:lnTo>
                <a:lnTo>
                  <a:pt x="1571625" y="7144"/>
                </a:lnTo>
                <a:lnTo>
                  <a:pt x="1593056" y="14288"/>
                </a:lnTo>
                <a:lnTo>
                  <a:pt x="1614488" y="14288"/>
                </a:lnTo>
                <a:lnTo>
                  <a:pt x="1635919" y="7144"/>
                </a:lnTo>
                <a:lnTo>
                  <a:pt x="1657350" y="7144"/>
                </a:lnTo>
                <a:lnTo>
                  <a:pt x="1678781" y="14288"/>
                </a:lnTo>
                <a:lnTo>
                  <a:pt x="1700213" y="14288"/>
                </a:lnTo>
                <a:lnTo>
                  <a:pt x="1728788" y="14288"/>
                </a:lnTo>
                <a:lnTo>
                  <a:pt x="1743075" y="14288"/>
                </a:lnTo>
                <a:lnTo>
                  <a:pt x="1764506" y="14288"/>
                </a:lnTo>
                <a:lnTo>
                  <a:pt x="1785938" y="14288"/>
                </a:lnTo>
                <a:lnTo>
                  <a:pt x="1807369" y="14288"/>
                </a:lnTo>
                <a:lnTo>
                  <a:pt x="1828800" y="7144"/>
                </a:lnTo>
                <a:lnTo>
                  <a:pt x="1850231" y="7144"/>
                </a:lnTo>
                <a:lnTo>
                  <a:pt x="1871663" y="7144"/>
                </a:lnTo>
                <a:lnTo>
                  <a:pt x="1885950" y="7144"/>
                </a:lnTo>
                <a:lnTo>
                  <a:pt x="1907381" y="7144"/>
                </a:lnTo>
                <a:lnTo>
                  <a:pt x="1921669" y="7144"/>
                </a:lnTo>
                <a:lnTo>
                  <a:pt x="1943100" y="7144"/>
                </a:lnTo>
                <a:lnTo>
                  <a:pt x="1957388" y="7144"/>
                </a:lnTo>
                <a:lnTo>
                  <a:pt x="1971675" y="7144"/>
                </a:lnTo>
                <a:lnTo>
                  <a:pt x="1985963" y="7144"/>
                </a:lnTo>
                <a:lnTo>
                  <a:pt x="2007394" y="7144"/>
                </a:lnTo>
                <a:lnTo>
                  <a:pt x="2021681" y="7144"/>
                </a:lnTo>
                <a:lnTo>
                  <a:pt x="2035969" y="7144"/>
                </a:lnTo>
                <a:lnTo>
                  <a:pt x="2050256" y="7144"/>
                </a:lnTo>
                <a:lnTo>
                  <a:pt x="2064544" y="7144"/>
                </a:lnTo>
                <a:lnTo>
                  <a:pt x="2078831" y="7144"/>
                </a:lnTo>
                <a:lnTo>
                  <a:pt x="2085975" y="7144"/>
                </a:lnTo>
                <a:lnTo>
                  <a:pt x="2100263" y="14288"/>
                </a:lnTo>
                <a:lnTo>
                  <a:pt x="2107406" y="14288"/>
                </a:lnTo>
                <a:lnTo>
                  <a:pt x="2114550" y="14288"/>
                </a:lnTo>
                <a:lnTo>
                  <a:pt x="2121694" y="21431"/>
                </a:lnTo>
                <a:lnTo>
                  <a:pt x="2121694" y="21431"/>
                </a:lnTo>
                <a:lnTo>
                  <a:pt x="2121694" y="21431"/>
                </a:lnTo>
                <a:lnTo>
                  <a:pt x="2128838" y="21431"/>
                </a:lnTo>
                <a:lnTo>
                  <a:pt x="2128838" y="21431"/>
                </a:lnTo>
                <a:lnTo>
                  <a:pt x="2128838" y="214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59439" y="4364038"/>
            <a:ext cx="1887537" cy="50800"/>
          </a:xfrm>
          <a:custGeom>
            <a:avLst/>
            <a:gdLst/>
            <a:ahLst/>
            <a:cxnLst/>
            <a:rect l="0" t="0" r="0" b="0"/>
            <a:pathLst>
              <a:path w="1885952" h="50007">
                <a:moveTo>
                  <a:pt x="1885951" y="7144"/>
                </a:moveTo>
                <a:lnTo>
                  <a:pt x="1885951" y="7144"/>
                </a:lnTo>
                <a:lnTo>
                  <a:pt x="1885951" y="0"/>
                </a:lnTo>
                <a:lnTo>
                  <a:pt x="1885951" y="0"/>
                </a:lnTo>
                <a:lnTo>
                  <a:pt x="1878807" y="0"/>
                </a:lnTo>
                <a:lnTo>
                  <a:pt x="1878807" y="0"/>
                </a:lnTo>
                <a:lnTo>
                  <a:pt x="1871663" y="0"/>
                </a:lnTo>
                <a:lnTo>
                  <a:pt x="1864519" y="7144"/>
                </a:lnTo>
                <a:lnTo>
                  <a:pt x="1850232" y="7144"/>
                </a:lnTo>
                <a:lnTo>
                  <a:pt x="1843088" y="7144"/>
                </a:lnTo>
                <a:lnTo>
                  <a:pt x="1828801" y="14288"/>
                </a:lnTo>
                <a:lnTo>
                  <a:pt x="1814513" y="21431"/>
                </a:lnTo>
                <a:lnTo>
                  <a:pt x="1793082" y="21431"/>
                </a:lnTo>
                <a:lnTo>
                  <a:pt x="1778794" y="21431"/>
                </a:lnTo>
                <a:lnTo>
                  <a:pt x="1764507" y="21431"/>
                </a:lnTo>
                <a:lnTo>
                  <a:pt x="1750219" y="21431"/>
                </a:lnTo>
                <a:lnTo>
                  <a:pt x="1735932" y="28575"/>
                </a:lnTo>
                <a:lnTo>
                  <a:pt x="1721644" y="28575"/>
                </a:lnTo>
                <a:lnTo>
                  <a:pt x="1700213" y="28575"/>
                </a:lnTo>
                <a:lnTo>
                  <a:pt x="1685926" y="28575"/>
                </a:lnTo>
                <a:lnTo>
                  <a:pt x="1664494" y="28575"/>
                </a:lnTo>
                <a:lnTo>
                  <a:pt x="1643063" y="28575"/>
                </a:lnTo>
                <a:lnTo>
                  <a:pt x="1621632" y="28575"/>
                </a:lnTo>
                <a:lnTo>
                  <a:pt x="1600201" y="28575"/>
                </a:lnTo>
                <a:lnTo>
                  <a:pt x="1578769" y="28575"/>
                </a:lnTo>
                <a:lnTo>
                  <a:pt x="1550194" y="28575"/>
                </a:lnTo>
                <a:lnTo>
                  <a:pt x="1521619" y="28575"/>
                </a:lnTo>
                <a:lnTo>
                  <a:pt x="1493044" y="28575"/>
                </a:lnTo>
                <a:lnTo>
                  <a:pt x="1464469" y="28575"/>
                </a:lnTo>
                <a:lnTo>
                  <a:pt x="1435894" y="28575"/>
                </a:lnTo>
                <a:lnTo>
                  <a:pt x="1414463" y="28575"/>
                </a:lnTo>
                <a:lnTo>
                  <a:pt x="1385888" y="28575"/>
                </a:lnTo>
                <a:lnTo>
                  <a:pt x="1357313" y="28575"/>
                </a:lnTo>
                <a:lnTo>
                  <a:pt x="1328738" y="28575"/>
                </a:lnTo>
                <a:lnTo>
                  <a:pt x="1293019" y="28575"/>
                </a:lnTo>
                <a:lnTo>
                  <a:pt x="1264444" y="28575"/>
                </a:lnTo>
                <a:lnTo>
                  <a:pt x="1235869" y="28575"/>
                </a:lnTo>
                <a:lnTo>
                  <a:pt x="1207294" y="35719"/>
                </a:lnTo>
                <a:lnTo>
                  <a:pt x="1178719" y="35719"/>
                </a:lnTo>
                <a:lnTo>
                  <a:pt x="1143001" y="35719"/>
                </a:lnTo>
                <a:lnTo>
                  <a:pt x="1114426" y="35719"/>
                </a:lnTo>
                <a:lnTo>
                  <a:pt x="1085851" y="35719"/>
                </a:lnTo>
                <a:lnTo>
                  <a:pt x="1057276" y="35719"/>
                </a:lnTo>
                <a:lnTo>
                  <a:pt x="1028701" y="35719"/>
                </a:lnTo>
                <a:lnTo>
                  <a:pt x="1000126" y="42863"/>
                </a:lnTo>
                <a:lnTo>
                  <a:pt x="971551" y="42863"/>
                </a:lnTo>
                <a:lnTo>
                  <a:pt x="942976" y="42863"/>
                </a:lnTo>
                <a:lnTo>
                  <a:pt x="914401" y="42863"/>
                </a:lnTo>
                <a:lnTo>
                  <a:pt x="878682" y="42863"/>
                </a:lnTo>
                <a:lnTo>
                  <a:pt x="857251" y="42863"/>
                </a:lnTo>
                <a:lnTo>
                  <a:pt x="828676" y="42863"/>
                </a:lnTo>
                <a:lnTo>
                  <a:pt x="792957" y="42863"/>
                </a:lnTo>
                <a:lnTo>
                  <a:pt x="764382" y="42863"/>
                </a:lnTo>
                <a:lnTo>
                  <a:pt x="735806" y="42863"/>
                </a:lnTo>
                <a:lnTo>
                  <a:pt x="707231" y="42863"/>
                </a:lnTo>
                <a:lnTo>
                  <a:pt x="678656" y="35719"/>
                </a:lnTo>
                <a:lnTo>
                  <a:pt x="650081" y="42863"/>
                </a:lnTo>
                <a:lnTo>
                  <a:pt x="621506" y="42863"/>
                </a:lnTo>
                <a:lnTo>
                  <a:pt x="592931" y="42863"/>
                </a:lnTo>
                <a:lnTo>
                  <a:pt x="564356" y="42863"/>
                </a:lnTo>
                <a:lnTo>
                  <a:pt x="535781" y="42863"/>
                </a:lnTo>
                <a:lnTo>
                  <a:pt x="507206" y="42863"/>
                </a:lnTo>
                <a:lnTo>
                  <a:pt x="478631" y="42863"/>
                </a:lnTo>
                <a:lnTo>
                  <a:pt x="457200" y="42863"/>
                </a:lnTo>
                <a:lnTo>
                  <a:pt x="428625" y="42863"/>
                </a:lnTo>
                <a:lnTo>
                  <a:pt x="400050" y="42863"/>
                </a:lnTo>
                <a:lnTo>
                  <a:pt x="371475" y="42863"/>
                </a:lnTo>
                <a:lnTo>
                  <a:pt x="350044" y="42863"/>
                </a:lnTo>
                <a:lnTo>
                  <a:pt x="321469" y="42863"/>
                </a:lnTo>
                <a:lnTo>
                  <a:pt x="292894" y="35719"/>
                </a:lnTo>
                <a:lnTo>
                  <a:pt x="271463" y="35719"/>
                </a:lnTo>
                <a:lnTo>
                  <a:pt x="242888" y="35719"/>
                </a:lnTo>
                <a:lnTo>
                  <a:pt x="221456" y="35719"/>
                </a:lnTo>
                <a:lnTo>
                  <a:pt x="200025" y="35719"/>
                </a:lnTo>
                <a:lnTo>
                  <a:pt x="178594" y="35719"/>
                </a:lnTo>
                <a:lnTo>
                  <a:pt x="150019" y="42863"/>
                </a:lnTo>
                <a:lnTo>
                  <a:pt x="135731" y="42863"/>
                </a:lnTo>
                <a:lnTo>
                  <a:pt x="114300" y="42863"/>
                </a:lnTo>
                <a:lnTo>
                  <a:pt x="100013" y="42863"/>
                </a:lnTo>
                <a:lnTo>
                  <a:pt x="85725" y="42863"/>
                </a:lnTo>
                <a:lnTo>
                  <a:pt x="71438" y="42863"/>
                </a:lnTo>
                <a:lnTo>
                  <a:pt x="50006" y="50006"/>
                </a:lnTo>
                <a:lnTo>
                  <a:pt x="42863" y="50006"/>
                </a:lnTo>
                <a:lnTo>
                  <a:pt x="28575" y="50006"/>
                </a:lnTo>
                <a:lnTo>
                  <a:pt x="21431" y="50006"/>
                </a:lnTo>
                <a:lnTo>
                  <a:pt x="14288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153525" y="4772026"/>
            <a:ext cx="700088" cy="22225"/>
          </a:xfrm>
          <a:custGeom>
            <a:avLst/>
            <a:gdLst/>
            <a:ahLst/>
            <a:cxnLst/>
            <a:rect l="0" t="0" r="0" b="0"/>
            <a:pathLst>
              <a:path w="700089" h="21432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8" y="0"/>
                </a:lnTo>
                <a:lnTo>
                  <a:pt x="21432" y="0"/>
                </a:lnTo>
                <a:lnTo>
                  <a:pt x="35719" y="7144"/>
                </a:lnTo>
                <a:lnTo>
                  <a:pt x="50007" y="7144"/>
                </a:lnTo>
                <a:lnTo>
                  <a:pt x="50007" y="14287"/>
                </a:lnTo>
                <a:lnTo>
                  <a:pt x="64294" y="14287"/>
                </a:lnTo>
                <a:lnTo>
                  <a:pt x="71438" y="14287"/>
                </a:lnTo>
                <a:lnTo>
                  <a:pt x="85725" y="14287"/>
                </a:lnTo>
                <a:lnTo>
                  <a:pt x="100013" y="14287"/>
                </a:lnTo>
                <a:lnTo>
                  <a:pt x="114300" y="14287"/>
                </a:lnTo>
                <a:lnTo>
                  <a:pt x="128588" y="14287"/>
                </a:lnTo>
                <a:lnTo>
                  <a:pt x="142875" y="14287"/>
                </a:lnTo>
                <a:lnTo>
                  <a:pt x="164307" y="14287"/>
                </a:lnTo>
                <a:lnTo>
                  <a:pt x="185738" y="21431"/>
                </a:lnTo>
                <a:lnTo>
                  <a:pt x="200025" y="21431"/>
                </a:lnTo>
                <a:lnTo>
                  <a:pt x="221457" y="14287"/>
                </a:lnTo>
                <a:lnTo>
                  <a:pt x="235744" y="14287"/>
                </a:lnTo>
                <a:lnTo>
                  <a:pt x="257175" y="14287"/>
                </a:lnTo>
                <a:lnTo>
                  <a:pt x="278607" y="7144"/>
                </a:lnTo>
                <a:lnTo>
                  <a:pt x="300038" y="7144"/>
                </a:lnTo>
                <a:lnTo>
                  <a:pt x="314325" y="0"/>
                </a:lnTo>
                <a:lnTo>
                  <a:pt x="335757" y="0"/>
                </a:lnTo>
                <a:lnTo>
                  <a:pt x="364332" y="0"/>
                </a:lnTo>
                <a:lnTo>
                  <a:pt x="378619" y="0"/>
                </a:lnTo>
                <a:lnTo>
                  <a:pt x="407194" y="0"/>
                </a:lnTo>
                <a:lnTo>
                  <a:pt x="428625" y="0"/>
                </a:lnTo>
                <a:lnTo>
                  <a:pt x="442913" y="0"/>
                </a:lnTo>
                <a:lnTo>
                  <a:pt x="464344" y="0"/>
                </a:lnTo>
                <a:lnTo>
                  <a:pt x="485775" y="0"/>
                </a:lnTo>
                <a:lnTo>
                  <a:pt x="514350" y="0"/>
                </a:lnTo>
                <a:lnTo>
                  <a:pt x="535782" y="0"/>
                </a:lnTo>
                <a:lnTo>
                  <a:pt x="550069" y="0"/>
                </a:lnTo>
                <a:lnTo>
                  <a:pt x="571500" y="7144"/>
                </a:lnTo>
                <a:lnTo>
                  <a:pt x="585788" y="7144"/>
                </a:lnTo>
                <a:lnTo>
                  <a:pt x="607219" y="7144"/>
                </a:lnTo>
                <a:lnTo>
                  <a:pt x="628650" y="7144"/>
                </a:lnTo>
                <a:lnTo>
                  <a:pt x="650082" y="7144"/>
                </a:lnTo>
                <a:lnTo>
                  <a:pt x="657225" y="7144"/>
                </a:lnTo>
                <a:lnTo>
                  <a:pt x="671513" y="7144"/>
                </a:lnTo>
                <a:lnTo>
                  <a:pt x="685800" y="14287"/>
                </a:lnTo>
                <a:lnTo>
                  <a:pt x="692944" y="14287"/>
                </a:lnTo>
                <a:lnTo>
                  <a:pt x="700088" y="14287"/>
                </a:lnTo>
                <a:lnTo>
                  <a:pt x="700088" y="14287"/>
                </a:lnTo>
                <a:lnTo>
                  <a:pt x="700088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61038" y="5149851"/>
            <a:ext cx="1206500" cy="73025"/>
          </a:xfrm>
          <a:custGeom>
            <a:avLst/>
            <a:gdLst/>
            <a:ahLst/>
            <a:cxnLst/>
            <a:rect l="0" t="0" r="0" b="0"/>
            <a:pathLst>
              <a:path w="1207295" h="71439">
                <a:moveTo>
                  <a:pt x="1207294" y="0"/>
                </a:moveTo>
                <a:lnTo>
                  <a:pt x="1200150" y="0"/>
                </a:lnTo>
                <a:lnTo>
                  <a:pt x="1193006" y="0"/>
                </a:lnTo>
                <a:lnTo>
                  <a:pt x="1193006" y="0"/>
                </a:lnTo>
                <a:lnTo>
                  <a:pt x="1185863" y="0"/>
                </a:lnTo>
                <a:lnTo>
                  <a:pt x="1171575" y="0"/>
                </a:lnTo>
                <a:lnTo>
                  <a:pt x="1157288" y="0"/>
                </a:lnTo>
                <a:lnTo>
                  <a:pt x="1143000" y="0"/>
                </a:lnTo>
                <a:lnTo>
                  <a:pt x="1128713" y="0"/>
                </a:lnTo>
                <a:lnTo>
                  <a:pt x="1114425" y="0"/>
                </a:lnTo>
                <a:lnTo>
                  <a:pt x="1092994" y="7144"/>
                </a:lnTo>
                <a:lnTo>
                  <a:pt x="1085850" y="7144"/>
                </a:lnTo>
                <a:lnTo>
                  <a:pt x="1064419" y="7144"/>
                </a:lnTo>
                <a:lnTo>
                  <a:pt x="1050131" y="7144"/>
                </a:lnTo>
                <a:lnTo>
                  <a:pt x="1035844" y="7144"/>
                </a:lnTo>
                <a:lnTo>
                  <a:pt x="1014413" y="14288"/>
                </a:lnTo>
                <a:lnTo>
                  <a:pt x="1000125" y="14288"/>
                </a:lnTo>
                <a:lnTo>
                  <a:pt x="978694" y="14288"/>
                </a:lnTo>
                <a:lnTo>
                  <a:pt x="957263" y="14288"/>
                </a:lnTo>
                <a:lnTo>
                  <a:pt x="942975" y="21432"/>
                </a:lnTo>
                <a:lnTo>
                  <a:pt x="921544" y="21432"/>
                </a:lnTo>
                <a:lnTo>
                  <a:pt x="907256" y="21432"/>
                </a:lnTo>
                <a:lnTo>
                  <a:pt x="885825" y="21432"/>
                </a:lnTo>
                <a:lnTo>
                  <a:pt x="864394" y="21432"/>
                </a:lnTo>
                <a:lnTo>
                  <a:pt x="842963" y="21432"/>
                </a:lnTo>
                <a:lnTo>
                  <a:pt x="821531" y="21432"/>
                </a:lnTo>
                <a:lnTo>
                  <a:pt x="800100" y="21432"/>
                </a:lnTo>
                <a:lnTo>
                  <a:pt x="778669" y="21432"/>
                </a:lnTo>
                <a:lnTo>
                  <a:pt x="764381" y="21432"/>
                </a:lnTo>
                <a:lnTo>
                  <a:pt x="735806" y="21432"/>
                </a:lnTo>
                <a:lnTo>
                  <a:pt x="714375" y="28575"/>
                </a:lnTo>
                <a:lnTo>
                  <a:pt x="692944" y="28575"/>
                </a:lnTo>
                <a:lnTo>
                  <a:pt x="671513" y="28575"/>
                </a:lnTo>
                <a:lnTo>
                  <a:pt x="657225" y="28575"/>
                </a:lnTo>
                <a:lnTo>
                  <a:pt x="628650" y="28575"/>
                </a:lnTo>
                <a:lnTo>
                  <a:pt x="607218" y="28575"/>
                </a:lnTo>
                <a:lnTo>
                  <a:pt x="585787" y="28575"/>
                </a:lnTo>
                <a:lnTo>
                  <a:pt x="564356" y="28575"/>
                </a:lnTo>
                <a:lnTo>
                  <a:pt x="542925" y="28575"/>
                </a:lnTo>
                <a:lnTo>
                  <a:pt x="514350" y="28575"/>
                </a:lnTo>
                <a:lnTo>
                  <a:pt x="500062" y="35719"/>
                </a:lnTo>
                <a:lnTo>
                  <a:pt x="471487" y="35719"/>
                </a:lnTo>
                <a:lnTo>
                  <a:pt x="450056" y="35719"/>
                </a:lnTo>
                <a:lnTo>
                  <a:pt x="428625" y="28575"/>
                </a:lnTo>
                <a:lnTo>
                  <a:pt x="407193" y="28575"/>
                </a:lnTo>
                <a:lnTo>
                  <a:pt x="378618" y="28575"/>
                </a:lnTo>
                <a:lnTo>
                  <a:pt x="350043" y="35719"/>
                </a:lnTo>
                <a:lnTo>
                  <a:pt x="335756" y="35719"/>
                </a:lnTo>
                <a:lnTo>
                  <a:pt x="307181" y="35719"/>
                </a:lnTo>
                <a:lnTo>
                  <a:pt x="278606" y="35719"/>
                </a:lnTo>
                <a:lnTo>
                  <a:pt x="257175" y="35719"/>
                </a:lnTo>
                <a:lnTo>
                  <a:pt x="228600" y="35719"/>
                </a:lnTo>
                <a:lnTo>
                  <a:pt x="200025" y="35719"/>
                </a:lnTo>
                <a:lnTo>
                  <a:pt x="178593" y="42863"/>
                </a:lnTo>
                <a:lnTo>
                  <a:pt x="157162" y="42863"/>
                </a:lnTo>
                <a:lnTo>
                  <a:pt x="128587" y="42863"/>
                </a:lnTo>
                <a:lnTo>
                  <a:pt x="107156" y="50007"/>
                </a:lnTo>
                <a:lnTo>
                  <a:pt x="85725" y="50007"/>
                </a:lnTo>
                <a:lnTo>
                  <a:pt x="64293" y="57150"/>
                </a:lnTo>
                <a:lnTo>
                  <a:pt x="50006" y="57150"/>
                </a:lnTo>
                <a:lnTo>
                  <a:pt x="35718" y="64294"/>
                </a:lnTo>
                <a:lnTo>
                  <a:pt x="14287" y="71438"/>
                </a:lnTo>
                <a:lnTo>
                  <a:pt x="7143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489825" y="5135564"/>
            <a:ext cx="2235200" cy="58737"/>
          </a:xfrm>
          <a:custGeom>
            <a:avLst/>
            <a:gdLst/>
            <a:ahLst/>
            <a:cxnLst/>
            <a:rect l="0" t="0" r="0" b="0"/>
            <a:pathLst>
              <a:path w="2235994" h="57151">
                <a:moveTo>
                  <a:pt x="0" y="21431"/>
                </a:moveTo>
                <a:lnTo>
                  <a:pt x="0" y="21431"/>
                </a:lnTo>
                <a:lnTo>
                  <a:pt x="7143" y="21431"/>
                </a:lnTo>
                <a:lnTo>
                  <a:pt x="7143" y="21431"/>
                </a:lnTo>
                <a:lnTo>
                  <a:pt x="14287" y="21431"/>
                </a:lnTo>
                <a:lnTo>
                  <a:pt x="28575" y="21431"/>
                </a:lnTo>
                <a:lnTo>
                  <a:pt x="35718" y="21431"/>
                </a:lnTo>
                <a:lnTo>
                  <a:pt x="50006" y="21431"/>
                </a:lnTo>
                <a:lnTo>
                  <a:pt x="57150" y="21431"/>
                </a:lnTo>
                <a:lnTo>
                  <a:pt x="71437" y="21431"/>
                </a:lnTo>
                <a:lnTo>
                  <a:pt x="85725" y="28575"/>
                </a:lnTo>
                <a:lnTo>
                  <a:pt x="100012" y="35719"/>
                </a:lnTo>
                <a:lnTo>
                  <a:pt x="114300" y="35719"/>
                </a:lnTo>
                <a:lnTo>
                  <a:pt x="135731" y="35719"/>
                </a:lnTo>
                <a:lnTo>
                  <a:pt x="157162" y="42862"/>
                </a:lnTo>
                <a:lnTo>
                  <a:pt x="178593" y="42862"/>
                </a:lnTo>
                <a:lnTo>
                  <a:pt x="192881" y="42862"/>
                </a:lnTo>
                <a:lnTo>
                  <a:pt x="214312" y="42862"/>
                </a:lnTo>
                <a:lnTo>
                  <a:pt x="242887" y="42862"/>
                </a:lnTo>
                <a:lnTo>
                  <a:pt x="264318" y="42862"/>
                </a:lnTo>
                <a:lnTo>
                  <a:pt x="285750" y="42862"/>
                </a:lnTo>
                <a:lnTo>
                  <a:pt x="307181" y="42862"/>
                </a:lnTo>
                <a:lnTo>
                  <a:pt x="328612" y="42862"/>
                </a:lnTo>
                <a:lnTo>
                  <a:pt x="357187" y="42862"/>
                </a:lnTo>
                <a:lnTo>
                  <a:pt x="385762" y="42862"/>
                </a:lnTo>
                <a:lnTo>
                  <a:pt x="407193" y="42862"/>
                </a:lnTo>
                <a:lnTo>
                  <a:pt x="428625" y="42862"/>
                </a:lnTo>
                <a:lnTo>
                  <a:pt x="464343" y="42862"/>
                </a:lnTo>
                <a:lnTo>
                  <a:pt x="485775" y="42862"/>
                </a:lnTo>
                <a:lnTo>
                  <a:pt x="514350" y="42862"/>
                </a:lnTo>
                <a:lnTo>
                  <a:pt x="542925" y="35719"/>
                </a:lnTo>
                <a:lnTo>
                  <a:pt x="571500" y="42862"/>
                </a:lnTo>
                <a:lnTo>
                  <a:pt x="592931" y="42862"/>
                </a:lnTo>
                <a:lnTo>
                  <a:pt x="628650" y="35719"/>
                </a:lnTo>
                <a:lnTo>
                  <a:pt x="650081" y="35719"/>
                </a:lnTo>
                <a:lnTo>
                  <a:pt x="678656" y="35719"/>
                </a:lnTo>
                <a:lnTo>
                  <a:pt x="707231" y="35719"/>
                </a:lnTo>
                <a:lnTo>
                  <a:pt x="728662" y="35719"/>
                </a:lnTo>
                <a:lnTo>
                  <a:pt x="757237" y="35719"/>
                </a:lnTo>
                <a:lnTo>
                  <a:pt x="785812" y="35719"/>
                </a:lnTo>
                <a:lnTo>
                  <a:pt x="814387" y="28575"/>
                </a:lnTo>
                <a:lnTo>
                  <a:pt x="842962" y="28575"/>
                </a:lnTo>
                <a:lnTo>
                  <a:pt x="871537" y="28575"/>
                </a:lnTo>
                <a:lnTo>
                  <a:pt x="892968" y="28575"/>
                </a:lnTo>
                <a:lnTo>
                  <a:pt x="928687" y="28575"/>
                </a:lnTo>
                <a:lnTo>
                  <a:pt x="957262" y="21431"/>
                </a:lnTo>
                <a:lnTo>
                  <a:pt x="985837" y="21431"/>
                </a:lnTo>
                <a:lnTo>
                  <a:pt x="1014412" y="14287"/>
                </a:lnTo>
                <a:lnTo>
                  <a:pt x="1042987" y="14287"/>
                </a:lnTo>
                <a:lnTo>
                  <a:pt x="1071562" y="14287"/>
                </a:lnTo>
                <a:lnTo>
                  <a:pt x="1100137" y="7144"/>
                </a:lnTo>
                <a:lnTo>
                  <a:pt x="1128712" y="7144"/>
                </a:lnTo>
                <a:lnTo>
                  <a:pt x="1157287" y="7144"/>
                </a:lnTo>
                <a:lnTo>
                  <a:pt x="1185862" y="7144"/>
                </a:lnTo>
                <a:lnTo>
                  <a:pt x="1214437" y="7144"/>
                </a:lnTo>
                <a:lnTo>
                  <a:pt x="1243012" y="7144"/>
                </a:lnTo>
                <a:lnTo>
                  <a:pt x="1271587" y="0"/>
                </a:lnTo>
                <a:lnTo>
                  <a:pt x="1307306" y="7144"/>
                </a:lnTo>
                <a:lnTo>
                  <a:pt x="1335881" y="7144"/>
                </a:lnTo>
                <a:lnTo>
                  <a:pt x="1364456" y="7144"/>
                </a:lnTo>
                <a:lnTo>
                  <a:pt x="1393031" y="7144"/>
                </a:lnTo>
                <a:lnTo>
                  <a:pt x="1421606" y="14287"/>
                </a:lnTo>
                <a:lnTo>
                  <a:pt x="1450181" y="14287"/>
                </a:lnTo>
                <a:lnTo>
                  <a:pt x="1478756" y="14287"/>
                </a:lnTo>
                <a:lnTo>
                  <a:pt x="1507331" y="21431"/>
                </a:lnTo>
                <a:lnTo>
                  <a:pt x="1535906" y="14287"/>
                </a:lnTo>
                <a:lnTo>
                  <a:pt x="1571625" y="21431"/>
                </a:lnTo>
                <a:lnTo>
                  <a:pt x="1600200" y="21431"/>
                </a:lnTo>
                <a:lnTo>
                  <a:pt x="1635918" y="28575"/>
                </a:lnTo>
                <a:lnTo>
                  <a:pt x="1664493" y="28575"/>
                </a:lnTo>
                <a:lnTo>
                  <a:pt x="1700212" y="28575"/>
                </a:lnTo>
                <a:lnTo>
                  <a:pt x="1728787" y="28575"/>
                </a:lnTo>
                <a:lnTo>
                  <a:pt x="1764506" y="35719"/>
                </a:lnTo>
                <a:lnTo>
                  <a:pt x="1793081" y="28575"/>
                </a:lnTo>
                <a:lnTo>
                  <a:pt x="1821656" y="35719"/>
                </a:lnTo>
                <a:lnTo>
                  <a:pt x="1850231" y="35719"/>
                </a:lnTo>
                <a:lnTo>
                  <a:pt x="1885950" y="35719"/>
                </a:lnTo>
                <a:lnTo>
                  <a:pt x="1914525" y="35719"/>
                </a:lnTo>
                <a:lnTo>
                  <a:pt x="1943100" y="35719"/>
                </a:lnTo>
                <a:lnTo>
                  <a:pt x="1971675" y="35719"/>
                </a:lnTo>
                <a:lnTo>
                  <a:pt x="2000250" y="35719"/>
                </a:lnTo>
                <a:lnTo>
                  <a:pt x="2021681" y="35719"/>
                </a:lnTo>
                <a:lnTo>
                  <a:pt x="2050256" y="35719"/>
                </a:lnTo>
                <a:lnTo>
                  <a:pt x="2071687" y="28575"/>
                </a:lnTo>
                <a:lnTo>
                  <a:pt x="2093118" y="35719"/>
                </a:lnTo>
                <a:lnTo>
                  <a:pt x="2114550" y="28575"/>
                </a:lnTo>
                <a:lnTo>
                  <a:pt x="2128837" y="28575"/>
                </a:lnTo>
                <a:lnTo>
                  <a:pt x="2150268" y="35719"/>
                </a:lnTo>
                <a:lnTo>
                  <a:pt x="2164556" y="35719"/>
                </a:lnTo>
                <a:lnTo>
                  <a:pt x="2178843" y="35719"/>
                </a:lnTo>
                <a:lnTo>
                  <a:pt x="2193131" y="42862"/>
                </a:lnTo>
                <a:lnTo>
                  <a:pt x="2207418" y="42862"/>
                </a:lnTo>
                <a:lnTo>
                  <a:pt x="2214562" y="42862"/>
                </a:lnTo>
                <a:lnTo>
                  <a:pt x="2221706" y="50006"/>
                </a:lnTo>
                <a:lnTo>
                  <a:pt x="2228850" y="50006"/>
                </a:lnTo>
                <a:lnTo>
                  <a:pt x="2235993" y="57150"/>
                </a:lnTo>
                <a:lnTo>
                  <a:pt x="2235993" y="57150"/>
                </a:lnTo>
                <a:lnTo>
                  <a:pt x="2235993" y="571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38814" y="5486401"/>
            <a:ext cx="3908425" cy="85725"/>
          </a:xfrm>
          <a:custGeom>
            <a:avLst/>
            <a:gdLst/>
            <a:ahLst/>
            <a:cxnLst/>
            <a:rect l="0" t="0" r="0" b="0"/>
            <a:pathLst>
              <a:path w="3907633" h="85726">
                <a:moveTo>
                  <a:pt x="0" y="71437"/>
                </a:moveTo>
                <a:lnTo>
                  <a:pt x="0" y="64293"/>
                </a:lnTo>
                <a:lnTo>
                  <a:pt x="0" y="64293"/>
                </a:lnTo>
                <a:lnTo>
                  <a:pt x="0" y="64293"/>
                </a:lnTo>
                <a:lnTo>
                  <a:pt x="0" y="64293"/>
                </a:lnTo>
                <a:lnTo>
                  <a:pt x="0" y="64293"/>
                </a:lnTo>
                <a:lnTo>
                  <a:pt x="0" y="64293"/>
                </a:lnTo>
                <a:lnTo>
                  <a:pt x="7144" y="64293"/>
                </a:lnTo>
                <a:lnTo>
                  <a:pt x="14288" y="64293"/>
                </a:lnTo>
                <a:lnTo>
                  <a:pt x="21432" y="71437"/>
                </a:lnTo>
                <a:lnTo>
                  <a:pt x="28575" y="71437"/>
                </a:lnTo>
                <a:lnTo>
                  <a:pt x="42863" y="78581"/>
                </a:lnTo>
                <a:lnTo>
                  <a:pt x="57150" y="78581"/>
                </a:lnTo>
                <a:lnTo>
                  <a:pt x="71438" y="78581"/>
                </a:lnTo>
                <a:lnTo>
                  <a:pt x="85725" y="85725"/>
                </a:lnTo>
                <a:lnTo>
                  <a:pt x="100013" y="85725"/>
                </a:lnTo>
                <a:lnTo>
                  <a:pt x="114300" y="85725"/>
                </a:lnTo>
                <a:lnTo>
                  <a:pt x="135732" y="85725"/>
                </a:lnTo>
                <a:lnTo>
                  <a:pt x="150019" y="78581"/>
                </a:lnTo>
                <a:lnTo>
                  <a:pt x="164307" y="78581"/>
                </a:lnTo>
                <a:lnTo>
                  <a:pt x="185738" y="78581"/>
                </a:lnTo>
                <a:lnTo>
                  <a:pt x="200025" y="78581"/>
                </a:lnTo>
                <a:lnTo>
                  <a:pt x="221457" y="78581"/>
                </a:lnTo>
                <a:lnTo>
                  <a:pt x="242888" y="78581"/>
                </a:lnTo>
                <a:lnTo>
                  <a:pt x="257175" y="78581"/>
                </a:lnTo>
                <a:lnTo>
                  <a:pt x="278607" y="71437"/>
                </a:lnTo>
                <a:lnTo>
                  <a:pt x="300038" y="71437"/>
                </a:lnTo>
                <a:lnTo>
                  <a:pt x="321469" y="64293"/>
                </a:lnTo>
                <a:lnTo>
                  <a:pt x="350044" y="64293"/>
                </a:lnTo>
                <a:lnTo>
                  <a:pt x="371475" y="57150"/>
                </a:lnTo>
                <a:lnTo>
                  <a:pt x="392907" y="57150"/>
                </a:lnTo>
                <a:lnTo>
                  <a:pt x="414338" y="57150"/>
                </a:lnTo>
                <a:lnTo>
                  <a:pt x="442913" y="50006"/>
                </a:lnTo>
                <a:lnTo>
                  <a:pt x="464344" y="50006"/>
                </a:lnTo>
                <a:lnTo>
                  <a:pt x="492919" y="42862"/>
                </a:lnTo>
                <a:lnTo>
                  <a:pt x="521494" y="42862"/>
                </a:lnTo>
                <a:lnTo>
                  <a:pt x="542925" y="42862"/>
                </a:lnTo>
                <a:lnTo>
                  <a:pt x="571500" y="42862"/>
                </a:lnTo>
                <a:lnTo>
                  <a:pt x="600075" y="42862"/>
                </a:lnTo>
                <a:lnTo>
                  <a:pt x="621507" y="35718"/>
                </a:lnTo>
                <a:lnTo>
                  <a:pt x="657225" y="35718"/>
                </a:lnTo>
                <a:lnTo>
                  <a:pt x="678657" y="35718"/>
                </a:lnTo>
                <a:lnTo>
                  <a:pt x="707232" y="35718"/>
                </a:lnTo>
                <a:lnTo>
                  <a:pt x="735807" y="35718"/>
                </a:lnTo>
                <a:lnTo>
                  <a:pt x="764382" y="35718"/>
                </a:lnTo>
                <a:lnTo>
                  <a:pt x="792957" y="35718"/>
                </a:lnTo>
                <a:lnTo>
                  <a:pt x="821532" y="35718"/>
                </a:lnTo>
                <a:lnTo>
                  <a:pt x="850107" y="35718"/>
                </a:lnTo>
                <a:lnTo>
                  <a:pt x="878682" y="35718"/>
                </a:lnTo>
                <a:lnTo>
                  <a:pt x="907257" y="35718"/>
                </a:lnTo>
                <a:lnTo>
                  <a:pt x="935832" y="28575"/>
                </a:lnTo>
                <a:lnTo>
                  <a:pt x="964407" y="28575"/>
                </a:lnTo>
                <a:lnTo>
                  <a:pt x="992982" y="28575"/>
                </a:lnTo>
                <a:lnTo>
                  <a:pt x="1021557" y="28575"/>
                </a:lnTo>
                <a:lnTo>
                  <a:pt x="1050132" y="21431"/>
                </a:lnTo>
                <a:lnTo>
                  <a:pt x="1078707" y="21431"/>
                </a:lnTo>
                <a:lnTo>
                  <a:pt x="1107282" y="21431"/>
                </a:lnTo>
                <a:lnTo>
                  <a:pt x="1143001" y="21431"/>
                </a:lnTo>
                <a:lnTo>
                  <a:pt x="1171576" y="21431"/>
                </a:lnTo>
                <a:lnTo>
                  <a:pt x="1200151" y="21431"/>
                </a:lnTo>
                <a:lnTo>
                  <a:pt x="1228726" y="21431"/>
                </a:lnTo>
                <a:lnTo>
                  <a:pt x="1264445" y="21431"/>
                </a:lnTo>
                <a:lnTo>
                  <a:pt x="1293020" y="21431"/>
                </a:lnTo>
                <a:lnTo>
                  <a:pt x="1321595" y="14287"/>
                </a:lnTo>
                <a:lnTo>
                  <a:pt x="1357313" y="14287"/>
                </a:lnTo>
                <a:lnTo>
                  <a:pt x="1385888" y="14287"/>
                </a:lnTo>
                <a:lnTo>
                  <a:pt x="1421607" y="14287"/>
                </a:lnTo>
                <a:lnTo>
                  <a:pt x="1457326" y="14287"/>
                </a:lnTo>
                <a:lnTo>
                  <a:pt x="1485901" y="14287"/>
                </a:lnTo>
                <a:lnTo>
                  <a:pt x="1514476" y="14287"/>
                </a:lnTo>
                <a:lnTo>
                  <a:pt x="1543051" y="21431"/>
                </a:lnTo>
                <a:lnTo>
                  <a:pt x="1578770" y="21431"/>
                </a:lnTo>
                <a:lnTo>
                  <a:pt x="1607345" y="21431"/>
                </a:lnTo>
                <a:lnTo>
                  <a:pt x="1643063" y="21431"/>
                </a:lnTo>
                <a:lnTo>
                  <a:pt x="1671638" y="21431"/>
                </a:lnTo>
                <a:lnTo>
                  <a:pt x="1700213" y="21431"/>
                </a:lnTo>
                <a:lnTo>
                  <a:pt x="1721645" y="14287"/>
                </a:lnTo>
                <a:lnTo>
                  <a:pt x="1757363" y="14287"/>
                </a:lnTo>
                <a:lnTo>
                  <a:pt x="1785938" y="14287"/>
                </a:lnTo>
                <a:lnTo>
                  <a:pt x="1814513" y="7143"/>
                </a:lnTo>
                <a:lnTo>
                  <a:pt x="1850232" y="7143"/>
                </a:lnTo>
                <a:lnTo>
                  <a:pt x="1878807" y="7143"/>
                </a:lnTo>
                <a:lnTo>
                  <a:pt x="1907382" y="7143"/>
                </a:lnTo>
                <a:lnTo>
                  <a:pt x="1935957" y="7143"/>
                </a:lnTo>
                <a:lnTo>
                  <a:pt x="1964532" y="7143"/>
                </a:lnTo>
                <a:lnTo>
                  <a:pt x="2000251" y="0"/>
                </a:lnTo>
                <a:lnTo>
                  <a:pt x="2035970" y="0"/>
                </a:lnTo>
                <a:lnTo>
                  <a:pt x="2064545" y="0"/>
                </a:lnTo>
                <a:lnTo>
                  <a:pt x="2100263" y="0"/>
                </a:lnTo>
                <a:lnTo>
                  <a:pt x="2128838" y="0"/>
                </a:lnTo>
                <a:lnTo>
                  <a:pt x="2164557" y="0"/>
                </a:lnTo>
                <a:lnTo>
                  <a:pt x="2193132" y="0"/>
                </a:lnTo>
                <a:lnTo>
                  <a:pt x="2228851" y="0"/>
                </a:lnTo>
                <a:lnTo>
                  <a:pt x="2257426" y="0"/>
                </a:lnTo>
                <a:lnTo>
                  <a:pt x="2293145" y="0"/>
                </a:lnTo>
                <a:lnTo>
                  <a:pt x="2321720" y="0"/>
                </a:lnTo>
                <a:lnTo>
                  <a:pt x="2357438" y="0"/>
                </a:lnTo>
                <a:lnTo>
                  <a:pt x="2386013" y="0"/>
                </a:lnTo>
                <a:lnTo>
                  <a:pt x="2414588" y="0"/>
                </a:lnTo>
                <a:lnTo>
                  <a:pt x="2450307" y="0"/>
                </a:lnTo>
                <a:lnTo>
                  <a:pt x="2478882" y="0"/>
                </a:lnTo>
                <a:lnTo>
                  <a:pt x="2507457" y="0"/>
                </a:lnTo>
                <a:lnTo>
                  <a:pt x="2536032" y="0"/>
                </a:lnTo>
                <a:lnTo>
                  <a:pt x="2571751" y="7143"/>
                </a:lnTo>
                <a:lnTo>
                  <a:pt x="2607470" y="7143"/>
                </a:lnTo>
                <a:lnTo>
                  <a:pt x="2636045" y="7143"/>
                </a:lnTo>
                <a:lnTo>
                  <a:pt x="2671763" y="7143"/>
                </a:lnTo>
                <a:lnTo>
                  <a:pt x="2700338" y="14287"/>
                </a:lnTo>
                <a:lnTo>
                  <a:pt x="2736057" y="14287"/>
                </a:lnTo>
                <a:lnTo>
                  <a:pt x="2771776" y="14287"/>
                </a:lnTo>
                <a:lnTo>
                  <a:pt x="2800351" y="14287"/>
                </a:lnTo>
                <a:lnTo>
                  <a:pt x="2828926" y="14287"/>
                </a:lnTo>
                <a:lnTo>
                  <a:pt x="2864645" y="14287"/>
                </a:lnTo>
                <a:lnTo>
                  <a:pt x="2900363" y="21431"/>
                </a:lnTo>
                <a:lnTo>
                  <a:pt x="2928938" y="21431"/>
                </a:lnTo>
                <a:lnTo>
                  <a:pt x="2964657" y="21431"/>
                </a:lnTo>
                <a:lnTo>
                  <a:pt x="3000376" y="21431"/>
                </a:lnTo>
                <a:lnTo>
                  <a:pt x="3028951" y="21431"/>
                </a:lnTo>
                <a:lnTo>
                  <a:pt x="3064670" y="21431"/>
                </a:lnTo>
                <a:lnTo>
                  <a:pt x="3100388" y="28575"/>
                </a:lnTo>
                <a:lnTo>
                  <a:pt x="3128963" y="21431"/>
                </a:lnTo>
                <a:lnTo>
                  <a:pt x="3164682" y="21431"/>
                </a:lnTo>
                <a:lnTo>
                  <a:pt x="3193257" y="21431"/>
                </a:lnTo>
                <a:lnTo>
                  <a:pt x="3228976" y="21431"/>
                </a:lnTo>
                <a:lnTo>
                  <a:pt x="3264695" y="21431"/>
                </a:lnTo>
                <a:lnTo>
                  <a:pt x="3300413" y="21431"/>
                </a:lnTo>
                <a:lnTo>
                  <a:pt x="3336132" y="14287"/>
                </a:lnTo>
                <a:lnTo>
                  <a:pt x="3364707" y="14287"/>
                </a:lnTo>
                <a:lnTo>
                  <a:pt x="3400426" y="14287"/>
                </a:lnTo>
                <a:lnTo>
                  <a:pt x="3436145" y="14287"/>
                </a:lnTo>
                <a:lnTo>
                  <a:pt x="3471863" y="14287"/>
                </a:lnTo>
                <a:lnTo>
                  <a:pt x="3507582" y="14287"/>
                </a:lnTo>
                <a:lnTo>
                  <a:pt x="3536157" y="7143"/>
                </a:lnTo>
                <a:lnTo>
                  <a:pt x="3571876" y="7143"/>
                </a:lnTo>
                <a:lnTo>
                  <a:pt x="3607595" y="7143"/>
                </a:lnTo>
                <a:lnTo>
                  <a:pt x="3636170" y="7143"/>
                </a:lnTo>
                <a:lnTo>
                  <a:pt x="3664745" y="0"/>
                </a:lnTo>
                <a:lnTo>
                  <a:pt x="3700463" y="0"/>
                </a:lnTo>
                <a:lnTo>
                  <a:pt x="3729038" y="0"/>
                </a:lnTo>
                <a:lnTo>
                  <a:pt x="3757613" y="7143"/>
                </a:lnTo>
                <a:lnTo>
                  <a:pt x="3786188" y="7143"/>
                </a:lnTo>
                <a:lnTo>
                  <a:pt x="3807620" y="7143"/>
                </a:lnTo>
                <a:lnTo>
                  <a:pt x="3829051" y="14287"/>
                </a:lnTo>
                <a:lnTo>
                  <a:pt x="3850482" y="14287"/>
                </a:lnTo>
                <a:lnTo>
                  <a:pt x="3864770" y="21431"/>
                </a:lnTo>
                <a:lnTo>
                  <a:pt x="3871913" y="28575"/>
                </a:lnTo>
                <a:lnTo>
                  <a:pt x="3886201" y="35718"/>
                </a:lnTo>
                <a:lnTo>
                  <a:pt x="3893345" y="42862"/>
                </a:lnTo>
                <a:lnTo>
                  <a:pt x="3900488" y="42862"/>
                </a:lnTo>
                <a:lnTo>
                  <a:pt x="3907632" y="42862"/>
                </a:lnTo>
                <a:lnTo>
                  <a:pt x="3907632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45164" y="5864226"/>
            <a:ext cx="3902075" cy="136525"/>
          </a:xfrm>
          <a:custGeom>
            <a:avLst/>
            <a:gdLst/>
            <a:ahLst/>
            <a:cxnLst/>
            <a:rect l="0" t="0" r="0" b="0"/>
            <a:pathLst>
              <a:path w="3900489" h="135733">
                <a:moveTo>
                  <a:pt x="0" y="135732"/>
                </a:moveTo>
                <a:lnTo>
                  <a:pt x="0" y="128588"/>
                </a:lnTo>
                <a:lnTo>
                  <a:pt x="0" y="128588"/>
                </a:lnTo>
                <a:lnTo>
                  <a:pt x="0" y="128588"/>
                </a:lnTo>
                <a:lnTo>
                  <a:pt x="0" y="128588"/>
                </a:lnTo>
                <a:lnTo>
                  <a:pt x="7144" y="128588"/>
                </a:lnTo>
                <a:lnTo>
                  <a:pt x="14288" y="121444"/>
                </a:lnTo>
                <a:lnTo>
                  <a:pt x="21431" y="121444"/>
                </a:lnTo>
                <a:lnTo>
                  <a:pt x="35719" y="121444"/>
                </a:lnTo>
                <a:lnTo>
                  <a:pt x="50006" y="121444"/>
                </a:lnTo>
                <a:lnTo>
                  <a:pt x="64294" y="128588"/>
                </a:lnTo>
                <a:lnTo>
                  <a:pt x="85725" y="121444"/>
                </a:lnTo>
                <a:lnTo>
                  <a:pt x="100013" y="128588"/>
                </a:lnTo>
                <a:lnTo>
                  <a:pt x="121444" y="128588"/>
                </a:lnTo>
                <a:lnTo>
                  <a:pt x="142875" y="128588"/>
                </a:lnTo>
                <a:lnTo>
                  <a:pt x="164306" y="128588"/>
                </a:lnTo>
                <a:lnTo>
                  <a:pt x="185738" y="121444"/>
                </a:lnTo>
                <a:lnTo>
                  <a:pt x="207169" y="121444"/>
                </a:lnTo>
                <a:lnTo>
                  <a:pt x="235744" y="114300"/>
                </a:lnTo>
                <a:lnTo>
                  <a:pt x="257175" y="114300"/>
                </a:lnTo>
                <a:lnTo>
                  <a:pt x="285750" y="107157"/>
                </a:lnTo>
                <a:lnTo>
                  <a:pt x="314325" y="107157"/>
                </a:lnTo>
                <a:lnTo>
                  <a:pt x="342900" y="100013"/>
                </a:lnTo>
                <a:lnTo>
                  <a:pt x="364331" y="92869"/>
                </a:lnTo>
                <a:lnTo>
                  <a:pt x="392906" y="92869"/>
                </a:lnTo>
                <a:lnTo>
                  <a:pt x="421481" y="92869"/>
                </a:lnTo>
                <a:lnTo>
                  <a:pt x="457200" y="85725"/>
                </a:lnTo>
                <a:lnTo>
                  <a:pt x="485775" y="85725"/>
                </a:lnTo>
                <a:lnTo>
                  <a:pt x="521494" y="85725"/>
                </a:lnTo>
                <a:lnTo>
                  <a:pt x="557213" y="78582"/>
                </a:lnTo>
                <a:lnTo>
                  <a:pt x="592931" y="78582"/>
                </a:lnTo>
                <a:lnTo>
                  <a:pt x="635794" y="71438"/>
                </a:lnTo>
                <a:lnTo>
                  <a:pt x="671513" y="64294"/>
                </a:lnTo>
                <a:lnTo>
                  <a:pt x="707232" y="64294"/>
                </a:lnTo>
                <a:lnTo>
                  <a:pt x="750094" y="57150"/>
                </a:lnTo>
                <a:lnTo>
                  <a:pt x="792957" y="57150"/>
                </a:lnTo>
                <a:lnTo>
                  <a:pt x="828676" y="50007"/>
                </a:lnTo>
                <a:lnTo>
                  <a:pt x="878682" y="50007"/>
                </a:lnTo>
                <a:lnTo>
                  <a:pt x="914401" y="42863"/>
                </a:lnTo>
                <a:lnTo>
                  <a:pt x="957263" y="42863"/>
                </a:lnTo>
                <a:lnTo>
                  <a:pt x="1000126" y="42863"/>
                </a:lnTo>
                <a:lnTo>
                  <a:pt x="1042988" y="35719"/>
                </a:lnTo>
                <a:lnTo>
                  <a:pt x="1085851" y="35719"/>
                </a:lnTo>
                <a:lnTo>
                  <a:pt x="1128713" y="35719"/>
                </a:lnTo>
                <a:lnTo>
                  <a:pt x="1171576" y="35719"/>
                </a:lnTo>
                <a:lnTo>
                  <a:pt x="1214438" y="35719"/>
                </a:lnTo>
                <a:lnTo>
                  <a:pt x="1257301" y="28575"/>
                </a:lnTo>
                <a:lnTo>
                  <a:pt x="1300163" y="28575"/>
                </a:lnTo>
                <a:lnTo>
                  <a:pt x="1335882" y="28575"/>
                </a:lnTo>
                <a:lnTo>
                  <a:pt x="1385888" y="28575"/>
                </a:lnTo>
                <a:lnTo>
                  <a:pt x="1421607" y="28575"/>
                </a:lnTo>
                <a:lnTo>
                  <a:pt x="1464469" y="28575"/>
                </a:lnTo>
                <a:lnTo>
                  <a:pt x="1514476" y="28575"/>
                </a:lnTo>
                <a:lnTo>
                  <a:pt x="1557338" y="28575"/>
                </a:lnTo>
                <a:lnTo>
                  <a:pt x="1600201" y="28575"/>
                </a:lnTo>
                <a:lnTo>
                  <a:pt x="1643063" y="28575"/>
                </a:lnTo>
                <a:lnTo>
                  <a:pt x="1685926" y="28575"/>
                </a:lnTo>
                <a:lnTo>
                  <a:pt x="1728788" y="28575"/>
                </a:lnTo>
                <a:lnTo>
                  <a:pt x="1778794" y="28575"/>
                </a:lnTo>
                <a:lnTo>
                  <a:pt x="1814513" y="28575"/>
                </a:lnTo>
                <a:lnTo>
                  <a:pt x="1864519" y="28575"/>
                </a:lnTo>
                <a:lnTo>
                  <a:pt x="1907382" y="35719"/>
                </a:lnTo>
                <a:lnTo>
                  <a:pt x="1950244" y="35719"/>
                </a:lnTo>
                <a:lnTo>
                  <a:pt x="1993107" y="35719"/>
                </a:lnTo>
                <a:lnTo>
                  <a:pt x="2035969" y="42863"/>
                </a:lnTo>
                <a:lnTo>
                  <a:pt x="2078832" y="42863"/>
                </a:lnTo>
                <a:lnTo>
                  <a:pt x="2121694" y="50007"/>
                </a:lnTo>
                <a:lnTo>
                  <a:pt x="2171701" y="50007"/>
                </a:lnTo>
                <a:lnTo>
                  <a:pt x="2207419" y="50007"/>
                </a:lnTo>
                <a:lnTo>
                  <a:pt x="2250282" y="50007"/>
                </a:lnTo>
                <a:lnTo>
                  <a:pt x="2300288" y="50007"/>
                </a:lnTo>
                <a:lnTo>
                  <a:pt x="2343151" y="50007"/>
                </a:lnTo>
                <a:lnTo>
                  <a:pt x="2386013" y="50007"/>
                </a:lnTo>
                <a:lnTo>
                  <a:pt x="2428876" y="50007"/>
                </a:lnTo>
                <a:lnTo>
                  <a:pt x="2471738" y="42863"/>
                </a:lnTo>
                <a:lnTo>
                  <a:pt x="2514601" y="42863"/>
                </a:lnTo>
                <a:lnTo>
                  <a:pt x="2557463" y="35719"/>
                </a:lnTo>
                <a:lnTo>
                  <a:pt x="2600326" y="35719"/>
                </a:lnTo>
                <a:lnTo>
                  <a:pt x="2643188" y="28575"/>
                </a:lnTo>
                <a:lnTo>
                  <a:pt x="2686051" y="28575"/>
                </a:lnTo>
                <a:lnTo>
                  <a:pt x="2728913" y="28575"/>
                </a:lnTo>
                <a:lnTo>
                  <a:pt x="2771776" y="28575"/>
                </a:lnTo>
                <a:lnTo>
                  <a:pt x="2814638" y="21432"/>
                </a:lnTo>
                <a:lnTo>
                  <a:pt x="2857501" y="21432"/>
                </a:lnTo>
                <a:lnTo>
                  <a:pt x="2893219" y="21432"/>
                </a:lnTo>
                <a:lnTo>
                  <a:pt x="2943226" y="14288"/>
                </a:lnTo>
                <a:lnTo>
                  <a:pt x="2986088" y="14288"/>
                </a:lnTo>
                <a:lnTo>
                  <a:pt x="3028951" y="14288"/>
                </a:lnTo>
                <a:lnTo>
                  <a:pt x="3071813" y="7144"/>
                </a:lnTo>
                <a:lnTo>
                  <a:pt x="3107532" y="7144"/>
                </a:lnTo>
                <a:lnTo>
                  <a:pt x="3150394" y="7144"/>
                </a:lnTo>
                <a:lnTo>
                  <a:pt x="3193257" y="7144"/>
                </a:lnTo>
                <a:lnTo>
                  <a:pt x="3236119" y="7144"/>
                </a:lnTo>
                <a:lnTo>
                  <a:pt x="3278982" y="7144"/>
                </a:lnTo>
                <a:lnTo>
                  <a:pt x="3321844" y="0"/>
                </a:lnTo>
                <a:lnTo>
                  <a:pt x="3364707" y="0"/>
                </a:lnTo>
                <a:lnTo>
                  <a:pt x="3407569" y="7144"/>
                </a:lnTo>
                <a:lnTo>
                  <a:pt x="3443288" y="0"/>
                </a:lnTo>
                <a:lnTo>
                  <a:pt x="3486151" y="7144"/>
                </a:lnTo>
                <a:lnTo>
                  <a:pt x="3529013" y="7144"/>
                </a:lnTo>
                <a:lnTo>
                  <a:pt x="3564732" y="7144"/>
                </a:lnTo>
                <a:lnTo>
                  <a:pt x="3607594" y="7144"/>
                </a:lnTo>
                <a:lnTo>
                  <a:pt x="3650457" y="7144"/>
                </a:lnTo>
                <a:lnTo>
                  <a:pt x="3686176" y="7144"/>
                </a:lnTo>
                <a:lnTo>
                  <a:pt x="3721894" y="7144"/>
                </a:lnTo>
                <a:lnTo>
                  <a:pt x="3757613" y="7144"/>
                </a:lnTo>
                <a:lnTo>
                  <a:pt x="3793332" y="14288"/>
                </a:lnTo>
                <a:lnTo>
                  <a:pt x="3821907" y="14288"/>
                </a:lnTo>
                <a:lnTo>
                  <a:pt x="3850482" y="21432"/>
                </a:lnTo>
                <a:lnTo>
                  <a:pt x="3879057" y="28575"/>
                </a:lnTo>
                <a:lnTo>
                  <a:pt x="3893344" y="28575"/>
                </a:lnTo>
                <a:lnTo>
                  <a:pt x="3900488" y="28575"/>
                </a:lnTo>
                <a:lnTo>
                  <a:pt x="3900488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24525" y="6200776"/>
            <a:ext cx="1714500" cy="142875"/>
          </a:xfrm>
          <a:custGeom>
            <a:avLst/>
            <a:gdLst/>
            <a:ahLst/>
            <a:cxnLst/>
            <a:rect l="0" t="0" r="0" b="0"/>
            <a:pathLst>
              <a:path w="1714501" h="142876">
                <a:moveTo>
                  <a:pt x="1693069" y="21431"/>
                </a:moveTo>
                <a:lnTo>
                  <a:pt x="1693069" y="21431"/>
                </a:lnTo>
                <a:lnTo>
                  <a:pt x="1700213" y="21431"/>
                </a:lnTo>
                <a:lnTo>
                  <a:pt x="1700213" y="21431"/>
                </a:lnTo>
                <a:lnTo>
                  <a:pt x="1707357" y="21431"/>
                </a:lnTo>
                <a:lnTo>
                  <a:pt x="1707357" y="21431"/>
                </a:lnTo>
                <a:lnTo>
                  <a:pt x="1714500" y="21431"/>
                </a:lnTo>
                <a:lnTo>
                  <a:pt x="1714500" y="21431"/>
                </a:lnTo>
                <a:lnTo>
                  <a:pt x="1714500" y="14287"/>
                </a:lnTo>
                <a:lnTo>
                  <a:pt x="1707357" y="14287"/>
                </a:lnTo>
                <a:lnTo>
                  <a:pt x="1700213" y="7143"/>
                </a:lnTo>
                <a:lnTo>
                  <a:pt x="1693069" y="7143"/>
                </a:lnTo>
                <a:lnTo>
                  <a:pt x="1678782" y="0"/>
                </a:lnTo>
                <a:lnTo>
                  <a:pt x="1664494" y="0"/>
                </a:lnTo>
                <a:lnTo>
                  <a:pt x="1650207" y="0"/>
                </a:lnTo>
                <a:lnTo>
                  <a:pt x="1628775" y="0"/>
                </a:lnTo>
                <a:lnTo>
                  <a:pt x="1614488" y="0"/>
                </a:lnTo>
                <a:lnTo>
                  <a:pt x="1593057" y="0"/>
                </a:lnTo>
                <a:lnTo>
                  <a:pt x="1571625" y="0"/>
                </a:lnTo>
                <a:lnTo>
                  <a:pt x="1550194" y="0"/>
                </a:lnTo>
                <a:lnTo>
                  <a:pt x="1528763" y="7143"/>
                </a:lnTo>
                <a:lnTo>
                  <a:pt x="1500188" y="7143"/>
                </a:lnTo>
                <a:lnTo>
                  <a:pt x="1471613" y="14287"/>
                </a:lnTo>
                <a:lnTo>
                  <a:pt x="1443038" y="21431"/>
                </a:lnTo>
                <a:lnTo>
                  <a:pt x="1407319" y="21431"/>
                </a:lnTo>
                <a:lnTo>
                  <a:pt x="1371600" y="28575"/>
                </a:lnTo>
                <a:lnTo>
                  <a:pt x="1335882" y="28575"/>
                </a:lnTo>
                <a:lnTo>
                  <a:pt x="1300163" y="28575"/>
                </a:lnTo>
                <a:lnTo>
                  <a:pt x="1264444" y="35718"/>
                </a:lnTo>
                <a:lnTo>
                  <a:pt x="1235869" y="35718"/>
                </a:lnTo>
                <a:lnTo>
                  <a:pt x="1200150" y="35718"/>
                </a:lnTo>
                <a:lnTo>
                  <a:pt x="1164432" y="35718"/>
                </a:lnTo>
                <a:lnTo>
                  <a:pt x="1128713" y="42862"/>
                </a:lnTo>
                <a:lnTo>
                  <a:pt x="1092994" y="42862"/>
                </a:lnTo>
                <a:lnTo>
                  <a:pt x="1057275" y="42862"/>
                </a:lnTo>
                <a:lnTo>
                  <a:pt x="1021557" y="42862"/>
                </a:lnTo>
                <a:lnTo>
                  <a:pt x="978694" y="42862"/>
                </a:lnTo>
                <a:lnTo>
                  <a:pt x="942975" y="42862"/>
                </a:lnTo>
                <a:lnTo>
                  <a:pt x="907257" y="42862"/>
                </a:lnTo>
                <a:lnTo>
                  <a:pt x="864394" y="42862"/>
                </a:lnTo>
                <a:lnTo>
                  <a:pt x="821532" y="42862"/>
                </a:lnTo>
                <a:lnTo>
                  <a:pt x="778669" y="50006"/>
                </a:lnTo>
                <a:lnTo>
                  <a:pt x="735807" y="50006"/>
                </a:lnTo>
                <a:lnTo>
                  <a:pt x="692944" y="50006"/>
                </a:lnTo>
                <a:lnTo>
                  <a:pt x="650081" y="50006"/>
                </a:lnTo>
                <a:lnTo>
                  <a:pt x="607219" y="50006"/>
                </a:lnTo>
                <a:lnTo>
                  <a:pt x="564356" y="50006"/>
                </a:lnTo>
                <a:lnTo>
                  <a:pt x="521494" y="50006"/>
                </a:lnTo>
                <a:lnTo>
                  <a:pt x="478631" y="50006"/>
                </a:lnTo>
                <a:lnTo>
                  <a:pt x="428625" y="57150"/>
                </a:lnTo>
                <a:lnTo>
                  <a:pt x="385762" y="64293"/>
                </a:lnTo>
                <a:lnTo>
                  <a:pt x="335756" y="71437"/>
                </a:lnTo>
                <a:lnTo>
                  <a:pt x="292894" y="71437"/>
                </a:lnTo>
                <a:lnTo>
                  <a:pt x="250031" y="78581"/>
                </a:lnTo>
                <a:lnTo>
                  <a:pt x="214312" y="85725"/>
                </a:lnTo>
                <a:lnTo>
                  <a:pt x="171450" y="92868"/>
                </a:lnTo>
                <a:lnTo>
                  <a:pt x="135731" y="100012"/>
                </a:lnTo>
                <a:lnTo>
                  <a:pt x="107156" y="107156"/>
                </a:lnTo>
                <a:lnTo>
                  <a:pt x="78581" y="114300"/>
                </a:lnTo>
                <a:lnTo>
                  <a:pt x="50006" y="128587"/>
                </a:lnTo>
                <a:lnTo>
                  <a:pt x="35719" y="128587"/>
                </a:lnTo>
                <a:lnTo>
                  <a:pt x="21431" y="135731"/>
                </a:lnTo>
                <a:lnTo>
                  <a:pt x="14287" y="142875"/>
                </a:lnTo>
                <a:lnTo>
                  <a:pt x="7144" y="142875"/>
                </a:lnTo>
                <a:lnTo>
                  <a:pt x="7144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07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1828800" y="1905000"/>
            <a:ext cx="5181600" cy="4572000"/>
          </a:xfrm>
        </p:spPr>
        <p:txBody>
          <a:bodyPr/>
          <a:lstStyle/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altLang="en-US" sz="2100" dirty="0"/>
              <a:t>Protects accused person’s right to remain silent,  against </a:t>
            </a:r>
            <a:r>
              <a:rPr lang="en-US" altLang="en-US" sz="2100" b="1" i="1" dirty="0"/>
              <a:t>self-incrimination</a:t>
            </a:r>
            <a:r>
              <a:rPr lang="en-US" altLang="en-US" sz="2100" dirty="0"/>
              <a:t>, (testifying against yourself)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altLang="en-US" sz="2100" dirty="0"/>
              <a:t>May not be denied life, liberty, or property without </a:t>
            </a:r>
            <a:r>
              <a:rPr lang="en-US" altLang="en-US" sz="2100" b="1" dirty="0"/>
              <a:t>due process of law </a:t>
            </a:r>
            <a:r>
              <a:rPr lang="en-US" altLang="en-US" sz="2100" dirty="0"/>
              <a:t>(following legal procedures)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altLang="en-US" sz="2100" dirty="0"/>
              <a:t>Protects citizens’ property rights by limiting the </a:t>
            </a:r>
            <a:r>
              <a:rPr lang="en-US" altLang="en-US" sz="2100" dirty="0" err="1"/>
              <a:t>gov’ts</a:t>
            </a:r>
            <a:r>
              <a:rPr lang="en-US" altLang="en-US" sz="2100" dirty="0"/>
              <a:t> power of </a:t>
            </a:r>
            <a:r>
              <a:rPr lang="en-US" altLang="en-US" sz="2100" b="1" i="1" dirty="0"/>
              <a:t>eminent domain</a:t>
            </a:r>
            <a:r>
              <a:rPr lang="en-US" altLang="en-US" sz="2100" i="1" dirty="0"/>
              <a:t>: </a:t>
            </a:r>
            <a:r>
              <a:rPr lang="en-US" altLang="en-US" sz="2100" dirty="0"/>
              <a:t>(right of the </a:t>
            </a:r>
            <a:r>
              <a:rPr lang="en-US" altLang="en-US" sz="2100" dirty="0" err="1"/>
              <a:t>gov’t</a:t>
            </a:r>
            <a:r>
              <a:rPr lang="en-US" altLang="en-US" sz="2100" dirty="0"/>
              <a:t> to take private property for public use)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1800" dirty="0"/>
          </a:p>
        </p:txBody>
      </p:sp>
      <p:sp>
        <p:nvSpPr>
          <p:cNvPr id="88066" name="Title 1"/>
          <p:cNvSpPr>
            <a:spLocks noGrp="1"/>
          </p:cNvSpPr>
          <p:nvPr>
            <p:ph type="title"/>
          </p:nvPr>
        </p:nvSpPr>
        <p:spPr bwMode="auto">
          <a:xfrm>
            <a:off x="1981200" y="381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pic>
        <p:nvPicPr>
          <p:cNvPr id="89092" name="Picture 7" descr="con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342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732338" y="2292351"/>
            <a:ext cx="1885950" cy="36513"/>
          </a:xfrm>
          <a:custGeom>
            <a:avLst/>
            <a:gdLst/>
            <a:ahLst/>
            <a:cxnLst/>
            <a:rect l="0" t="0" r="0" b="0"/>
            <a:pathLst>
              <a:path w="1885951" h="35720">
                <a:moveTo>
                  <a:pt x="0" y="0"/>
                </a:move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7144"/>
                </a:lnTo>
                <a:lnTo>
                  <a:pt x="7143" y="7144"/>
                </a:lnTo>
                <a:lnTo>
                  <a:pt x="14287" y="7144"/>
                </a:lnTo>
                <a:lnTo>
                  <a:pt x="21431" y="14288"/>
                </a:lnTo>
                <a:lnTo>
                  <a:pt x="28575" y="14288"/>
                </a:lnTo>
                <a:lnTo>
                  <a:pt x="35718" y="14288"/>
                </a:lnTo>
                <a:lnTo>
                  <a:pt x="42862" y="14288"/>
                </a:lnTo>
                <a:lnTo>
                  <a:pt x="42862" y="14288"/>
                </a:lnTo>
                <a:lnTo>
                  <a:pt x="50006" y="14288"/>
                </a:lnTo>
                <a:lnTo>
                  <a:pt x="57150" y="14288"/>
                </a:lnTo>
                <a:lnTo>
                  <a:pt x="64293" y="14288"/>
                </a:lnTo>
                <a:lnTo>
                  <a:pt x="78581" y="14288"/>
                </a:lnTo>
                <a:lnTo>
                  <a:pt x="85725" y="14288"/>
                </a:lnTo>
                <a:lnTo>
                  <a:pt x="92868" y="14288"/>
                </a:lnTo>
                <a:lnTo>
                  <a:pt x="100012" y="14288"/>
                </a:lnTo>
                <a:lnTo>
                  <a:pt x="114300" y="14288"/>
                </a:lnTo>
                <a:lnTo>
                  <a:pt x="121443" y="7144"/>
                </a:lnTo>
                <a:lnTo>
                  <a:pt x="142875" y="7144"/>
                </a:lnTo>
                <a:lnTo>
                  <a:pt x="150018" y="7144"/>
                </a:lnTo>
                <a:lnTo>
                  <a:pt x="164306" y="7144"/>
                </a:lnTo>
                <a:lnTo>
                  <a:pt x="171450" y="0"/>
                </a:lnTo>
                <a:lnTo>
                  <a:pt x="185737" y="0"/>
                </a:lnTo>
                <a:lnTo>
                  <a:pt x="200025" y="0"/>
                </a:lnTo>
                <a:lnTo>
                  <a:pt x="207168" y="0"/>
                </a:lnTo>
                <a:lnTo>
                  <a:pt x="221456" y="0"/>
                </a:lnTo>
                <a:lnTo>
                  <a:pt x="228600" y="0"/>
                </a:lnTo>
                <a:lnTo>
                  <a:pt x="242887" y="0"/>
                </a:lnTo>
                <a:lnTo>
                  <a:pt x="257175" y="0"/>
                </a:lnTo>
                <a:lnTo>
                  <a:pt x="264318" y="0"/>
                </a:lnTo>
                <a:lnTo>
                  <a:pt x="278606" y="0"/>
                </a:lnTo>
                <a:lnTo>
                  <a:pt x="292893" y="0"/>
                </a:lnTo>
                <a:lnTo>
                  <a:pt x="314325" y="0"/>
                </a:lnTo>
                <a:lnTo>
                  <a:pt x="328612" y="7144"/>
                </a:lnTo>
                <a:lnTo>
                  <a:pt x="342900" y="7144"/>
                </a:lnTo>
                <a:lnTo>
                  <a:pt x="364331" y="14288"/>
                </a:lnTo>
                <a:lnTo>
                  <a:pt x="371475" y="14288"/>
                </a:lnTo>
                <a:lnTo>
                  <a:pt x="392906" y="14288"/>
                </a:lnTo>
                <a:lnTo>
                  <a:pt x="400050" y="14288"/>
                </a:lnTo>
                <a:lnTo>
                  <a:pt x="421481" y="14288"/>
                </a:lnTo>
                <a:lnTo>
                  <a:pt x="435768" y="14288"/>
                </a:lnTo>
                <a:lnTo>
                  <a:pt x="450056" y="21432"/>
                </a:lnTo>
                <a:lnTo>
                  <a:pt x="471487" y="21432"/>
                </a:lnTo>
                <a:lnTo>
                  <a:pt x="485775" y="21432"/>
                </a:lnTo>
                <a:lnTo>
                  <a:pt x="500062" y="21432"/>
                </a:lnTo>
                <a:lnTo>
                  <a:pt x="514350" y="21432"/>
                </a:lnTo>
                <a:lnTo>
                  <a:pt x="535781" y="21432"/>
                </a:lnTo>
                <a:lnTo>
                  <a:pt x="557212" y="14288"/>
                </a:lnTo>
                <a:lnTo>
                  <a:pt x="571500" y="21432"/>
                </a:lnTo>
                <a:lnTo>
                  <a:pt x="585787" y="21432"/>
                </a:lnTo>
                <a:lnTo>
                  <a:pt x="607218" y="21432"/>
                </a:lnTo>
                <a:lnTo>
                  <a:pt x="621506" y="21432"/>
                </a:lnTo>
                <a:lnTo>
                  <a:pt x="635793" y="21432"/>
                </a:lnTo>
                <a:lnTo>
                  <a:pt x="657225" y="21432"/>
                </a:lnTo>
                <a:lnTo>
                  <a:pt x="671512" y="14288"/>
                </a:lnTo>
                <a:lnTo>
                  <a:pt x="692943" y="14288"/>
                </a:lnTo>
                <a:lnTo>
                  <a:pt x="714375" y="14288"/>
                </a:lnTo>
                <a:lnTo>
                  <a:pt x="728662" y="14288"/>
                </a:lnTo>
                <a:lnTo>
                  <a:pt x="742950" y="14288"/>
                </a:lnTo>
                <a:lnTo>
                  <a:pt x="764381" y="14288"/>
                </a:lnTo>
                <a:lnTo>
                  <a:pt x="778668" y="14288"/>
                </a:lnTo>
                <a:lnTo>
                  <a:pt x="800100" y="21432"/>
                </a:lnTo>
                <a:lnTo>
                  <a:pt x="821531" y="21432"/>
                </a:lnTo>
                <a:lnTo>
                  <a:pt x="835818" y="21432"/>
                </a:lnTo>
                <a:lnTo>
                  <a:pt x="864393" y="21432"/>
                </a:lnTo>
                <a:lnTo>
                  <a:pt x="878681" y="21432"/>
                </a:lnTo>
                <a:lnTo>
                  <a:pt x="892968" y="21432"/>
                </a:lnTo>
                <a:lnTo>
                  <a:pt x="914400" y="21432"/>
                </a:lnTo>
                <a:lnTo>
                  <a:pt x="935831" y="21432"/>
                </a:lnTo>
                <a:lnTo>
                  <a:pt x="957262" y="21432"/>
                </a:lnTo>
                <a:lnTo>
                  <a:pt x="978693" y="28575"/>
                </a:lnTo>
                <a:lnTo>
                  <a:pt x="1000125" y="28575"/>
                </a:lnTo>
                <a:lnTo>
                  <a:pt x="1014412" y="28575"/>
                </a:lnTo>
                <a:lnTo>
                  <a:pt x="1035843" y="35719"/>
                </a:lnTo>
                <a:lnTo>
                  <a:pt x="1057275" y="35719"/>
                </a:lnTo>
                <a:lnTo>
                  <a:pt x="1078706" y="35719"/>
                </a:lnTo>
                <a:lnTo>
                  <a:pt x="1107281" y="35719"/>
                </a:lnTo>
                <a:lnTo>
                  <a:pt x="1121568" y="35719"/>
                </a:lnTo>
                <a:lnTo>
                  <a:pt x="1143000" y="35719"/>
                </a:lnTo>
                <a:lnTo>
                  <a:pt x="1164431" y="35719"/>
                </a:lnTo>
                <a:lnTo>
                  <a:pt x="1185862" y="28575"/>
                </a:lnTo>
                <a:lnTo>
                  <a:pt x="1207293" y="28575"/>
                </a:lnTo>
                <a:lnTo>
                  <a:pt x="1221581" y="28575"/>
                </a:lnTo>
                <a:lnTo>
                  <a:pt x="1243012" y="28575"/>
                </a:lnTo>
                <a:lnTo>
                  <a:pt x="1264443" y="28575"/>
                </a:lnTo>
                <a:lnTo>
                  <a:pt x="1278731" y="28575"/>
                </a:lnTo>
                <a:lnTo>
                  <a:pt x="1300162" y="28575"/>
                </a:lnTo>
                <a:lnTo>
                  <a:pt x="1321593" y="28575"/>
                </a:lnTo>
                <a:lnTo>
                  <a:pt x="1343025" y="28575"/>
                </a:lnTo>
                <a:lnTo>
                  <a:pt x="1357312" y="28575"/>
                </a:lnTo>
                <a:lnTo>
                  <a:pt x="1378743" y="28575"/>
                </a:lnTo>
                <a:lnTo>
                  <a:pt x="1400175" y="28575"/>
                </a:lnTo>
                <a:lnTo>
                  <a:pt x="1421606" y="28575"/>
                </a:lnTo>
                <a:lnTo>
                  <a:pt x="1443037" y="28575"/>
                </a:lnTo>
                <a:lnTo>
                  <a:pt x="1464468" y="28575"/>
                </a:lnTo>
                <a:lnTo>
                  <a:pt x="1478756" y="28575"/>
                </a:lnTo>
                <a:lnTo>
                  <a:pt x="1500187" y="28575"/>
                </a:lnTo>
                <a:lnTo>
                  <a:pt x="1521618" y="28575"/>
                </a:lnTo>
                <a:lnTo>
                  <a:pt x="1543050" y="28575"/>
                </a:lnTo>
                <a:lnTo>
                  <a:pt x="1557337" y="28575"/>
                </a:lnTo>
                <a:lnTo>
                  <a:pt x="1578768" y="28575"/>
                </a:lnTo>
                <a:lnTo>
                  <a:pt x="1593056" y="28575"/>
                </a:lnTo>
                <a:lnTo>
                  <a:pt x="1614487" y="28575"/>
                </a:lnTo>
                <a:lnTo>
                  <a:pt x="1635918" y="28575"/>
                </a:lnTo>
                <a:lnTo>
                  <a:pt x="1650206" y="28575"/>
                </a:lnTo>
                <a:lnTo>
                  <a:pt x="1664493" y="28575"/>
                </a:lnTo>
                <a:lnTo>
                  <a:pt x="1685925" y="28575"/>
                </a:lnTo>
                <a:lnTo>
                  <a:pt x="1707356" y="28575"/>
                </a:lnTo>
                <a:lnTo>
                  <a:pt x="1721644" y="21432"/>
                </a:lnTo>
                <a:lnTo>
                  <a:pt x="1743075" y="21432"/>
                </a:lnTo>
                <a:lnTo>
                  <a:pt x="1757363" y="21432"/>
                </a:lnTo>
                <a:lnTo>
                  <a:pt x="1771650" y="21432"/>
                </a:lnTo>
                <a:lnTo>
                  <a:pt x="1793081" y="14288"/>
                </a:lnTo>
                <a:lnTo>
                  <a:pt x="1807369" y="14288"/>
                </a:lnTo>
                <a:lnTo>
                  <a:pt x="1821656" y="14288"/>
                </a:lnTo>
                <a:lnTo>
                  <a:pt x="1835944" y="14288"/>
                </a:lnTo>
                <a:lnTo>
                  <a:pt x="1850231" y="14288"/>
                </a:lnTo>
                <a:lnTo>
                  <a:pt x="1864519" y="14288"/>
                </a:lnTo>
                <a:lnTo>
                  <a:pt x="1871663" y="14288"/>
                </a:lnTo>
                <a:lnTo>
                  <a:pt x="1878806" y="14288"/>
                </a:lnTo>
                <a:lnTo>
                  <a:pt x="1885950" y="14288"/>
                </a:lnTo>
                <a:lnTo>
                  <a:pt x="1885950" y="14288"/>
                </a:lnTo>
                <a:lnTo>
                  <a:pt x="1885950" y="142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330450" y="2600325"/>
            <a:ext cx="1830388" cy="71438"/>
          </a:xfrm>
          <a:custGeom>
            <a:avLst/>
            <a:gdLst/>
            <a:ahLst/>
            <a:cxnLst/>
            <a:rect l="0" t="0" r="0" b="0"/>
            <a:pathLst>
              <a:path w="1828802" h="71438">
                <a:moveTo>
                  <a:pt x="1828801" y="14287"/>
                </a:moveTo>
                <a:lnTo>
                  <a:pt x="1828801" y="14287"/>
                </a:lnTo>
                <a:lnTo>
                  <a:pt x="1828801" y="14287"/>
                </a:lnTo>
                <a:lnTo>
                  <a:pt x="1828801" y="14287"/>
                </a:lnTo>
                <a:lnTo>
                  <a:pt x="1821657" y="14287"/>
                </a:lnTo>
                <a:lnTo>
                  <a:pt x="1821657" y="7143"/>
                </a:lnTo>
                <a:lnTo>
                  <a:pt x="1814513" y="7143"/>
                </a:lnTo>
                <a:lnTo>
                  <a:pt x="1807369" y="7143"/>
                </a:lnTo>
                <a:lnTo>
                  <a:pt x="1800226" y="0"/>
                </a:lnTo>
                <a:lnTo>
                  <a:pt x="1793082" y="0"/>
                </a:lnTo>
                <a:lnTo>
                  <a:pt x="1785938" y="0"/>
                </a:lnTo>
                <a:lnTo>
                  <a:pt x="1771651" y="0"/>
                </a:lnTo>
                <a:lnTo>
                  <a:pt x="1764507" y="7143"/>
                </a:lnTo>
                <a:lnTo>
                  <a:pt x="1757363" y="7143"/>
                </a:lnTo>
                <a:lnTo>
                  <a:pt x="1743076" y="7143"/>
                </a:lnTo>
                <a:lnTo>
                  <a:pt x="1728788" y="7143"/>
                </a:lnTo>
                <a:lnTo>
                  <a:pt x="1721644" y="7143"/>
                </a:lnTo>
                <a:lnTo>
                  <a:pt x="1707357" y="7143"/>
                </a:lnTo>
                <a:lnTo>
                  <a:pt x="1693069" y="7143"/>
                </a:lnTo>
                <a:lnTo>
                  <a:pt x="1685926" y="7143"/>
                </a:lnTo>
                <a:lnTo>
                  <a:pt x="1671638" y="7143"/>
                </a:lnTo>
                <a:lnTo>
                  <a:pt x="1657351" y="7143"/>
                </a:lnTo>
                <a:lnTo>
                  <a:pt x="1643063" y="7143"/>
                </a:lnTo>
                <a:lnTo>
                  <a:pt x="1621632" y="7143"/>
                </a:lnTo>
                <a:lnTo>
                  <a:pt x="1607344" y="7143"/>
                </a:lnTo>
                <a:lnTo>
                  <a:pt x="1585913" y="7143"/>
                </a:lnTo>
                <a:lnTo>
                  <a:pt x="1571625" y="7143"/>
                </a:lnTo>
                <a:lnTo>
                  <a:pt x="1557338" y="7143"/>
                </a:lnTo>
                <a:lnTo>
                  <a:pt x="1535907" y="7143"/>
                </a:lnTo>
                <a:lnTo>
                  <a:pt x="1514475" y="7143"/>
                </a:lnTo>
                <a:lnTo>
                  <a:pt x="1493044" y="7143"/>
                </a:lnTo>
                <a:lnTo>
                  <a:pt x="1471613" y="7143"/>
                </a:lnTo>
                <a:lnTo>
                  <a:pt x="1450182" y="7143"/>
                </a:lnTo>
                <a:lnTo>
                  <a:pt x="1428750" y="7143"/>
                </a:lnTo>
                <a:lnTo>
                  <a:pt x="1407319" y="7143"/>
                </a:lnTo>
                <a:lnTo>
                  <a:pt x="1385888" y="7143"/>
                </a:lnTo>
                <a:lnTo>
                  <a:pt x="1364457" y="7143"/>
                </a:lnTo>
                <a:lnTo>
                  <a:pt x="1343025" y="7143"/>
                </a:lnTo>
                <a:lnTo>
                  <a:pt x="1321594" y="7143"/>
                </a:lnTo>
                <a:lnTo>
                  <a:pt x="1293019" y="7143"/>
                </a:lnTo>
                <a:lnTo>
                  <a:pt x="1271588" y="7143"/>
                </a:lnTo>
                <a:lnTo>
                  <a:pt x="1243013" y="7143"/>
                </a:lnTo>
                <a:lnTo>
                  <a:pt x="1221582" y="7143"/>
                </a:lnTo>
                <a:lnTo>
                  <a:pt x="1200150" y="7143"/>
                </a:lnTo>
                <a:lnTo>
                  <a:pt x="1171575" y="7143"/>
                </a:lnTo>
                <a:lnTo>
                  <a:pt x="1150144" y="7143"/>
                </a:lnTo>
                <a:lnTo>
                  <a:pt x="1121569" y="14287"/>
                </a:lnTo>
                <a:lnTo>
                  <a:pt x="1100138" y="14287"/>
                </a:lnTo>
                <a:lnTo>
                  <a:pt x="1071563" y="14287"/>
                </a:lnTo>
                <a:lnTo>
                  <a:pt x="1050132" y="14287"/>
                </a:lnTo>
                <a:lnTo>
                  <a:pt x="1021557" y="21431"/>
                </a:lnTo>
                <a:lnTo>
                  <a:pt x="992982" y="21431"/>
                </a:lnTo>
                <a:lnTo>
                  <a:pt x="971550" y="21431"/>
                </a:lnTo>
                <a:lnTo>
                  <a:pt x="950119" y="21431"/>
                </a:lnTo>
                <a:lnTo>
                  <a:pt x="928688" y="28575"/>
                </a:lnTo>
                <a:lnTo>
                  <a:pt x="900113" y="28575"/>
                </a:lnTo>
                <a:lnTo>
                  <a:pt x="871538" y="28575"/>
                </a:lnTo>
                <a:lnTo>
                  <a:pt x="850107" y="28575"/>
                </a:lnTo>
                <a:lnTo>
                  <a:pt x="828675" y="28575"/>
                </a:lnTo>
                <a:lnTo>
                  <a:pt x="800100" y="28575"/>
                </a:lnTo>
                <a:lnTo>
                  <a:pt x="778669" y="28575"/>
                </a:lnTo>
                <a:lnTo>
                  <a:pt x="757238" y="28575"/>
                </a:lnTo>
                <a:lnTo>
                  <a:pt x="728663" y="35718"/>
                </a:lnTo>
                <a:lnTo>
                  <a:pt x="700088" y="35718"/>
                </a:lnTo>
                <a:lnTo>
                  <a:pt x="678657" y="35718"/>
                </a:lnTo>
                <a:lnTo>
                  <a:pt x="657225" y="35718"/>
                </a:lnTo>
                <a:lnTo>
                  <a:pt x="628650" y="35718"/>
                </a:lnTo>
                <a:lnTo>
                  <a:pt x="600075" y="35718"/>
                </a:lnTo>
                <a:lnTo>
                  <a:pt x="578644" y="35718"/>
                </a:lnTo>
                <a:lnTo>
                  <a:pt x="550069" y="42862"/>
                </a:lnTo>
                <a:lnTo>
                  <a:pt x="528638" y="42862"/>
                </a:lnTo>
                <a:lnTo>
                  <a:pt x="507207" y="42862"/>
                </a:lnTo>
                <a:lnTo>
                  <a:pt x="478632" y="50006"/>
                </a:lnTo>
                <a:lnTo>
                  <a:pt x="450057" y="50006"/>
                </a:lnTo>
                <a:lnTo>
                  <a:pt x="428625" y="50006"/>
                </a:lnTo>
                <a:lnTo>
                  <a:pt x="407194" y="50006"/>
                </a:lnTo>
                <a:lnTo>
                  <a:pt x="378619" y="50006"/>
                </a:lnTo>
                <a:lnTo>
                  <a:pt x="357188" y="50006"/>
                </a:lnTo>
                <a:lnTo>
                  <a:pt x="335757" y="50006"/>
                </a:lnTo>
                <a:lnTo>
                  <a:pt x="307182" y="50006"/>
                </a:lnTo>
                <a:lnTo>
                  <a:pt x="278607" y="50006"/>
                </a:lnTo>
                <a:lnTo>
                  <a:pt x="264319" y="50006"/>
                </a:lnTo>
                <a:lnTo>
                  <a:pt x="235744" y="50006"/>
                </a:lnTo>
                <a:lnTo>
                  <a:pt x="214313" y="50006"/>
                </a:lnTo>
                <a:lnTo>
                  <a:pt x="192882" y="50006"/>
                </a:lnTo>
                <a:lnTo>
                  <a:pt x="171450" y="57150"/>
                </a:lnTo>
                <a:lnTo>
                  <a:pt x="150019" y="57150"/>
                </a:lnTo>
                <a:lnTo>
                  <a:pt x="128588" y="57150"/>
                </a:lnTo>
                <a:lnTo>
                  <a:pt x="114300" y="57150"/>
                </a:lnTo>
                <a:lnTo>
                  <a:pt x="92869" y="57150"/>
                </a:lnTo>
                <a:lnTo>
                  <a:pt x="78582" y="57150"/>
                </a:lnTo>
                <a:lnTo>
                  <a:pt x="64294" y="57150"/>
                </a:lnTo>
                <a:lnTo>
                  <a:pt x="50007" y="64293"/>
                </a:lnTo>
                <a:lnTo>
                  <a:pt x="35719" y="64293"/>
                </a:lnTo>
                <a:lnTo>
                  <a:pt x="28575" y="64293"/>
                </a:lnTo>
                <a:lnTo>
                  <a:pt x="21432" y="64293"/>
                </a:lnTo>
                <a:lnTo>
                  <a:pt x="14288" y="64293"/>
                </a:lnTo>
                <a:lnTo>
                  <a:pt x="14288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7144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  <a:lnTo>
                  <a:pt x="14288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16438" y="2571751"/>
            <a:ext cx="1236662" cy="42863"/>
          </a:xfrm>
          <a:custGeom>
            <a:avLst/>
            <a:gdLst/>
            <a:ahLst/>
            <a:cxnLst/>
            <a:rect l="0" t="0" r="0" b="0"/>
            <a:pathLst>
              <a:path w="1235870" h="42863">
                <a:moveTo>
                  <a:pt x="0" y="42862"/>
                </a:moveTo>
                <a:lnTo>
                  <a:pt x="0" y="42862"/>
                </a:lnTo>
                <a:lnTo>
                  <a:pt x="0" y="35718"/>
                </a:lnTo>
                <a:lnTo>
                  <a:pt x="0" y="42862"/>
                </a:lnTo>
                <a:lnTo>
                  <a:pt x="7144" y="42862"/>
                </a:lnTo>
                <a:lnTo>
                  <a:pt x="14288" y="42862"/>
                </a:lnTo>
                <a:lnTo>
                  <a:pt x="21431" y="42862"/>
                </a:lnTo>
                <a:lnTo>
                  <a:pt x="28575" y="42862"/>
                </a:lnTo>
                <a:lnTo>
                  <a:pt x="35719" y="42862"/>
                </a:lnTo>
                <a:lnTo>
                  <a:pt x="42863" y="42862"/>
                </a:lnTo>
                <a:lnTo>
                  <a:pt x="50006" y="42862"/>
                </a:lnTo>
                <a:lnTo>
                  <a:pt x="64294" y="42862"/>
                </a:lnTo>
                <a:lnTo>
                  <a:pt x="71438" y="42862"/>
                </a:lnTo>
                <a:lnTo>
                  <a:pt x="85725" y="42862"/>
                </a:lnTo>
                <a:lnTo>
                  <a:pt x="92869" y="42862"/>
                </a:lnTo>
                <a:lnTo>
                  <a:pt x="107156" y="42862"/>
                </a:lnTo>
                <a:lnTo>
                  <a:pt x="121444" y="42862"/>
                </a:lnTo>
                <a:lnTo>
                  <a:pt x="128588" y="42862"/>
                </a:lnTo>
                <a:lnTo>
                  <a:pt x="142875" y="42862"/>
                </a:lnTo>
                <a:lnTo>
                  <a:pt x="150019" y="42862"/>
                </a:lnTo>
                <a:lnTo>
                  <a:pt x="171450" y="42862"/>
                </a:lnTo>
                <a:lnTo>
                  <a:pt x="185738" y="42862"/>
                </a:lnTo>
                <a:lnTo>
                  <a:pt x="200025" y="42862"/>
                </a:lnTo>
                <a:lnTo>
                  <a:pt x="221456" y="42862"/>
                </a:lnTo>
                <a:lnTo>
                  <a:pt x="228600" y="42862"/>
                </a:lnTo>
                <a:lnTo>
                  <a:pt x="250031" y="35718"/>
                </a:lnTo>
                <a:lnTo>
                  <a:pt x="264319" y="35718"/>
                </a:lnTo>
                <a:lnTo>
                  <a:pt x="278606" y="35718"/>
                </a:lnTo>
                <a:lnTo>
                  <a:pt x="292894" y="35718"/>
                </a:lnTo>
                <a:lnTo>
                  <a:pt x="314325" y="35718"/>
                </a:lnTo>
                <a:lnTo>
                  <a:pt x="328613" y="35718"/>
                </a:lnTo>
                <a:lnTo>
                  <a:pt x="350044" y="35718"/>
                </a:lnTo>
                <a:lnTo>
                  <a:pt x="364331" y="35718"/>
                </a:lnTo>
                <a:lnTo>
                  <a:pt x="385763" y="35718"/>
                </a:lnTo>
                <a:lnTo>
                  <a:pt x="400050" y="35718"/>
                </a:lnTo>
                <a:lnTo>
                  <a:pt x="421481" y="35718"/>
                </a:lnTo>
                <a:lnTo>
                  <a:pt x="442913" y="35718"/>
                </a:lnTo>
                <a:lnTo>
                  <a:pt x="457200" y="35718"/>
                </a:lnTo>
                <a:lnTo>
                  <a:pt x="471488" y="42862"/>
                </a:lnTo>
                <a:lnTo>
                  <a:pt x="492919" y="35718"/>
                </a:lnTo>
                <a:lnTo>
                  <a:pt x="514350" y="35718"/>
                </a:lnTo>
                <a:lnTo>
                  <a:pt x="535781" y="35718"/>
                </a:lnTo>
                <a:lnTo>
                  <a:pt x="557213" y="35718"/>
                </a:lnTo>
                <a:lnTo>
                  <a:pt x="571500" y="28575"/>
                </a:lnTo>
                <a:lnTo>
                  <a:pt x="585788" y="28575"/>
                </a:lnTo>
                <a:lnTo>
                  <a:pt x="614363" y="28575"/>
                </a:lnTo>
                <a:lnTo>
                  <a:pt x="628650" y="28575"/>
                </a:lnTo>
                <a:lnTo>
                  <a:pt x="650081" y="21431"/>
                </a:lnTo>
                <a:lnTo>
                  <a:pt x="671513" y="21431"/>
                </a:lnTo>
                <a:lnTo>
                  <a:pt x="685800" y="21431"/>
                </a:lnTo>
                <a:lnTo>
                  <a:pt x="707231" y="14287"/>
                </a:lnTo>
                <a:lnTo>
                  <a:pt x="728663" y="14287"/>
                </a:lnTo>
                <a:lnTo>
                  <a:pt x="742950" y="14287"/>
                </a:lnTo>
                <a:lnTo>
                  <a:pt x="764381" y="7143"/>
                </a:lnTo>
                <a:lnTo>
                  <a:pt x="785813" y="7143"/>
                </a:lnTo>
                <a:lnTo>
                  <a:pt x="807244" y="7143"/>
                </a:lnTo>
                <a:lnTo>
                  <a:pt x="828675" y="7143"/>
                </a:lnTo>
                <a:lnTo>
                  <a:pt x="850106" y="7143"/>
                </a:lnTo>
                <a:lnTo>
                  <a:pt x="871538" y="7143"/>
                </a:lnTo>
                <a:lnTo>
                  <a:pt x="892969" y="7143"/>
                </a:lnTo>
                <a:lnTo>
                  <a:pt x="914400" y="7143"/>
                </a:lnTo>
                <a:lnTo>
                  <a:pt x="935831" y="7143"/>
                </a:lnTo>
                <a:lnTo>
                  <a:pt x="957263" y="0"/>
                </a:lnTo>
                <a:lnTo>
                  <a:pt x="971550" y="0"/>
                </a:lnTo>
                <a:lnTo>
                  <a:pt x="992981" y="7143"/>
                </a:lnTo>
                <a:lnTo>
                  <a:pt x="1014413" y="7143"/>
                </a:lnTo>
                <a:lnTo>
                  <a:pt x="1035844" y="7143"/>
                </a:lnTo>
                <a:lnTo>
                  <a:pt x="1057275" y="7143"/>
                </a:lnTo>
                <a:lnTo>
                  <a:pt x="1078706" y="7143"/>
                </a:lnTo>
                <a:lnTo>
                  <a:pt x="1092994" y="7143"/>
                </a:lnTo>
                <a:lnTo>
                  <a:pt x="1114425" y="7143"/>
                </a:lnTo>
                <a:lnTo>
                  <a:pt x="1128713" y="7143"/>
                </a:lnTo>
                <a:lnTo>
                  <a:pt x="1150144" y="7143"/>
                </a:lnTo>
                <a:lnTo>
                  <a:pt x="1164431" y="7143"/>
                </a:lnTo>
                <a:lnTo>
                  <a:pt x="1185863" y="14287"/>
                </a:lnTo>
                <a:lnTo>
                  <a:pt x="1193006" y="14287"/>
                </a:lnTo>
                <a:lnTo>
                  <a:pt x="1207294" y="14287"/>
                </a:lnTo>
                <a:lnTo>
                  <a:pt x="1221581" y="21431"/>
                </a:lnTo>
                <a:lnTo>
                  <a:pt x="1228725" y="21431"/>
                </a:lnTo>
                <a:lnTo>
                  <a:pt x="1235869" y="14287"/>
                </a:lnTo>
                <a:lnTo>
                  <a:pt x="1235869" y="142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73300" y="2900363"/>
            <a:ext cx="1887538" cy="42862"/>
          </a:xfrm>
          <a:custGeom>
            <a:avLst/>
            <a:gdLst/>
            <a:ahLst/>
            <a:cxnLst/>
            <a:rect l="0" t="0" r="0" b="0"/>
            <a:pathLst>
              <a:path w="1885952" h="42864">
                <a:moveTo>
                  <a:pt x="1885951" y="28575"/>
                </a:moveTo>
                <a:lnTo>
                  <a:pt x="1885951" y="21431"/>
                </a:lnTo>
                <a:lnTo>
                  <a:pt x="1878807" y="21431"/>
                </a:lnTo>
                <a:lnTo>
                  <a:pt x="1878807" y="21431"/>
                </a:lnTo>
                <a:lnTo>
                  <a:pt x="1871663" y="14288"/>
                </a:lnTo>
                <a:lnTo>
                  <a:pt x="1864519" y="14288"/>
                </a:lnTo>
                <a:lnTo>
                  <a:pt x="1857376" y="7144"/>
                </a:lnTo>
                <a:lnTo>
                  <a:pt x="1843088" y="7144"/>
                </a:lnTo>
                <a:lnTo>
                  <a:pt x="1835944" y="7144"/>
                </a:lnTo>
                <a:lnTo>
                  <a:pt x="1828801" y="7144"/>
                </a:lnTo>
                <a:lnTo>
                  <a:pt x="1821657" y="7144"/>
                </a:lnTo>
                <a:lnTo>
                  <a:pt x="1807369" y="7144"/>
                </a:lnTo>
                <a:lnTo>
                  <a:pt x="1800226" y="0"/>
                </a:lnTo>
                <a:lnTo>
                  <a:pt x="1793082" y="0"/>
                </a:lnTo>
                <a:lnTo>
                  <a:pt x="1778794" y="0"/>
                </a:lnTo>
                <a:lnTo>
                  <a:pt x="1764507" y="0"/>
                </a:lnTo>
                <a:lnTo>
                  <a:pt x="1750219" y="0"/>
                </a:lnTo>
                <a:lnTo>
                  <a:pt x="1743076" y="0"/>
                </a:lnTo>
                <a:lnTo>
                  <a:pt x="1721644" y="0"/>
                </a:lnTo>
                <a:lnTo>
                  <a:pt x="1714501" y="0"/>
                </a:lnTo>
                <a:lnTo>
                  <a:pt x="1700213" y="0"/>
                </a:lnTo>
                <a:lnTo>
                  <a:pt x="1685925" y="0"/>
                </a:lnTo>
                <a:lnTo>
                  <a:pt x="1671638" y="0"/>
                </a:lnTo>
                <a:lnTo>
                  <a:pt x="1650207" y="0"/>
                </a:lnTo>
                <a:lnTo>
                  <a:pt x="1643063" y="0"/>
                </a:lnTo>
                <a:lnTo>
                  <a:pt x="1621632" y="0"/>
                </a:lnTo>
                <a:lnTo>
                  <a:pt x="1600200" y="0"/>
                </a:lnTo>
                <a:lnTo>
                  <a:pt x="1585913" y="0"/>
                </a:lnTo>
                <a:lnTo>
                  <a:pt x="1571625" y="7144"/>
                </a:lnTo>
                <a:lnTo>
                  <a:pt x="1557338" y="7144"/>
                </a:lnTo>
                <a:lnTo>
                  <a:pt x="1535907" y="7144"/>
                </a:lnTo>
                <a:lnTo>
                  <a:pt x="1521619" y="14288"/>
                </a:lnTo>
                <a:lnTo>
                  <a:pt x="1507332" y="14288"/>
                </a:lnTo>
                <a:lnTo>
                  <a:pt x="1485900" y="14288"/>
                </a:lnTo>
                <a:lnTo>
                  <a:pt x="1464469" y="14288"/>
                </a:lnTo>
                <a:lnTo>
                  <a:pt x="1450182" y="14288"/>
                </a:lnTo>
                <a:lnTo>
                  <a:pt x="1428750" y="21431"/>
                </a:lnTo>
                <a:lnTo>
                  <a:pt x="1414463" y="21431"/>
                </a:lnTo>
                <a:lnTo>
                  <a:pt x="1393032" y="21431"/>
                </a:lnTo>
                <a:lnTo>
                  <a:pt x="1378744" y="21431"/>
                </a:lnTo>
                <a:lnTo>
                  <a:pt x="1357313" y="21431"/>
                </a:lnTo>
                <a:lnTo>
                  <a:pt x="1335882" y="21431"/>
                </a:lnTo>
                <a:lnTo>
                  <a:pt x="1321594" y="21431"/>
                </a:lnTo>
                <a:lnTo>
                  <a:pt x="1300163" y="21431"/>
                </a:lnTo>
                <a:lnTo>
                  <a:pt x="1278732" y="21431"/>
                </a:lnTo>
                <a:lnTo>
                  <a:pt x="1264444" y="21431"/>
                </a:lnTo>
                <a:lnTo>
                  <a:pt x="1243013" y="21431"/>
                </a:lnTo>
                <a:lnTo>
                  <a:pt x="1221582" y="21431"/>
                </a:lnTo>
                <a:lnTo>
                  <a:pt x="1200150" y="21431"/>
                </a:lnTo>
                <a:lnTo>
                  <a:pt x="1185863" y="21431"/>
                </a:lnTo>
                <a:lnTo>
                  <a:pt x="1164432" y="21431"/>
                </a:lnTo>
                <a:lnTo>
                  <a:pt x="1150144" y="28575"/>
                </a:lnTo>
                <a:lnTo>
                  <a:pt x="1128713" y="28575"/>
                </a:lnTo>
                <a:lnTo>
                  <a:pt x="1107282" y="28575"/>
                </a:lnTo>
                <a:lnTo>
                  <a:pt x="1085850" y="28575"/>
                </a:lnTo>
                <a:lnTo>
                  <a:pt x="1064419" y="28575"/>
                </a:lnTo>
                <a:lnTo>
                  <a:pt x="1050132" y="28575"/>
                </a:lnTo>
                <a:lnTo>
                  <a:pt x="1028700" y="28575"/>
                </a:lnTo>
                <a:lnTo>
                  <a:pt x="1014413" y="28575"/>
                </a:lnTo>
                <a:lnTo>
                  <a:pt x="985838" y="28575"/>
                </a:lnTo>
                <a:lnTo>
                  <a:pt x="971550" y="28575"/>
                </a:lnTo>
                <a:lnTo>
                  <a:pt x="950119" y="28575"/>
                </a:lnTo>
                <a:lnTo>
                  <a:pt x="928688" y="28575"/>
                </a:lnTo>
                <a:lnTo>
                  <a:pt x="914400" y="35719"/>
                </a:lnTo>
                <a:lnTo>
                  <a:pt x="892969" y="35719"/>
                </a:lnTo>
                <a:lnTo>
                  <a:pt x="871538" y="28575"/>
                </a:lnTo>
                <a:lnTo>
                  <a:pt x="850107" y="35719"/>
                </a:lnTo>
                <a:lnTo>
                  <a:pt x="828675" y="35719"/>
                </a:lnTo>
                <a:lnTo>
                  <a:pt x="814388" y="35719"/>
                </a:lnTo>
                <a:lnTo>
                  <a:pt x="792957" y="35719"/>
                </a:lnTo>
                <a:lnTo>
                  <a:pt x="778669" y="35719"/>
                </a:lnTo>
                <a:lnTo>
                  <a:pt x="750094" y="35719"/>
                </a:lnTo>
                <a:lnTo>
                  <a:pt x="735807" y="35719"/>
                </a:lnTo>
                <a:lnTo>
                  <a:pt x="714375" y="28575"/>
                </a:lnTo>
                <a:lnTo>
                  <a:pt x="692944" y="28575"/>
                </a:lnTo>
                <a:lnTo>
                  <a:pt x="671513" y="28575"/>
                </a:lnTo>
                <a:lnTo>
                  <a:pt x="642938" y="28575"/>
                </a:lnTo>
                <a:lnTo>
                  <a:pt x="621507" y="28575"/>
                </a:lnTo>
                <a:lnTo>
                  <a:pt x="600075" y="21431"/>
                </a:lnTo>
                <a:lnTo>
                  <a:pt x="578644" y="21431"/>
                </a:lnTo>
                <a:lnTo>
                  <a:pt x="557213" y="21431"/>
                </a:lnTo>
                <a:lnTo>
                  <a:pt x="535782" y="21431"/>
                </a:lnTo>
                <a:lnTo>
                  <a:pt x="514350" y="21431"/>
                </a:lnTo>
                <a:lnTo>
                  <a:pt x="492919" y="21431"/>
                </a:lnTo>
                <a:lnTo>
                  <a:pt x="471488" y="21431"/>
                </a:lnTo>
                <a:lnTo>
                  <a:pt x="457200" y="21431"/>
                </a:lnTo>
                <a:lnTo>
                  <a:pt x="435769" y="21431"/>
                </a:lnTo>
                <a:lnTo>
                  <a:pt x="414338" y="21431"/>
                </a:lnTo>
                <a:lnTo>
                  <a:pt x="392907" y="21431"/>
                </a:lnTo>
                <a:lnTo>
                  <a:pt x="371475" y="21431"/>
                </a:lnTo>
                <a:lnTo>
                  <a:pt x="357188" y="21431"/>
                </a:lnTo>
                <a:lnTo>
                  <a:pt x="335757" y="21431"/>
                </a:lnTo>
                <a:lnTo>
                  <a:pt x="314325" y="21431"/>
                </a:lnTo>
                <a:lnTo>
                  <a:pt x="292894" y="21431"/>
                </a:lnTo>
                <a:lnTo>
                  <a:pt x="271463" y="21431"/>
                </a:lnTo>
                <a:lnTo>
                  <a:pt x="250032" y="21431"/>
                </a:lnTo>
                <a:lnTo>
                  <a:pt x="235744" y="21431"/>
                </a:lnTo>
                <a:lnTo>
                  <a:pt x="214313" y="21431"/>
                </a:lnTo>
                <a:lnTo>
                  <a:pt x="192882" y="21431"/>
                </a:lnTo>
                <a:lnTo>
                  <a:pt x="178594" y="21431"/>
                </a:lnTo>
                <a:lnTo>
                  <a:pt x="157163" y="21431"/>
                </a:lnTo>
                <a:lnTo>
                  <a:pt x="135732" y="28575"/>
                </a:lnTo>
                <a:lnTo>
                  <a:pt x="121444" y="28575"/>
                </a:lnTo>
                <a:lnTo>
                  <a:pt x="107157" y="28575"/>
                </a:lnTo>
                <a:lnTo>
                  <a:pt x="85725" y="28575"/>
                </a:lnTo>
                <a:lnTo>
                  <a:pt x="71438" y="28575"/>
                </a:lnTo>
                <a:lnTo>
                  <a:pt x="64294" y="28575"/>
                </a:lnTo>
                <a:lnTo>
                  <a:pt x="50007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28575" y="42863"/>
                </a:lnTo>
                <a:lnTo>
                  <a:pt x="14288" y="42863"/>
                </a:lnTo>
                <a:lnTo>
                  <a:pt x="14288" y="42863"/>
                </a:lnTo>
                <a:lnTo>
                  <a:pt x="7144" y="42863"/>
                </a:lnTo>
                <a:lnTo>
                  <a:pt x="7144" y="42863"/>
                </a:lnTo>
                <a:lnTo>
                  <a:pt x="7144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52950" y="2878138"/>
            <a:ext cx="1943100" cy="93662"/>
          </a:xfrm>
          <a:custGeom>
            <a:avLst/>
            <a:gdLst/>
            <a:ahLst/>
            <a:cxnLst/>
            <a:rect l="0" t="0" r="0" b="0"/>
            <a:pathLst>
              <a:path w="1943101" h="92870">
                <a:moveTo>
                  <a:pt x="0" y="7144"/>
                </a:moveTo>
                <a:lnTo>
                  <a:pt x="7144" y="14287"/>
                </a:lnTo>
                <a:lnTo>
                  <a:pt x="7144" y="7144"/>
                </a:lnTo>
                <a:lnTo>
                  <a:pt x="7144" y="7144"/>
                </a:lnTo>
                <a:lnTo>
                  <a:pt x="21431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50006" y="14287"/>
                </a:lnTo>
                <a:lnTo>
                  <a:pt x="57150" y="21431"/>
                </a:lnTo>
                <a:lnTo>
                  <a:pt x="71437" y="21431"/>
                </a:lnTo>
                <a:lnTo>
                  <a:pt x="78581" y="21431"/>
                </a:lnTo>
                <a:lnTo>
                  <a:pt x="100012" y="21431"/>
                </a:lnTo>
                <a:lnTo>
                  <a:pt x="114300" y="21431"/>
                </a:lnTo>
                <a:lnTo>
                  <a:pt x="128587" y="21431"/>
                </a:lnTo>
                <a:lnTo>
                  <a:pt x="142875" y="21431"/>
                </a:lnTo>
                <a:lnTo>
                  <a:pt x="157162" y="21431"/>
                </a:lnTo>
                <a:lnTo>
                  <a:pt x="171450" y="21431"/>
                </a:lnTo>
                <a:lnTo>
                  <a:pt x="185737" y="14287"/>
                </a:lnTo>
                <a:lnTo>
                  <a:pt x="207169" y="14287"/>
                </a:lnTo>
                <a:lnTo>
                  <a:pt x="228600" y="14287"/>
                </a:lnTo>
                <a:lnTo>
                  <a:pt x="250031" y="7144"/>
                </a:lnTo>
                <a:lnTo>
                  <a:pt x="264319" y="7144"/>
                </a:lnTo>
                <a:lnTo>
                  <a:pt x="292894" y="7144"/>
                </a:lnTo>
                <a:lnTo>
                  <a:pt x="307181" y="7144"/>
                </a:lnTo>
                <a:lnTo>
                  <a:pt x="328612" y="7144"/>
                </a:lnTo>
                <a:lnTo>
                  <a:pt x="357187" y="7144"/>
                </a:lnTo>
                <a:lnTo>
                  <a:pt x="378619" y="0"/>
                </a:lnTo>
                <a:lnTo>
                  <a:pt x="400050" y="0"/>
                </a:lnTo>
                <a:lnTo>
                  <a:pt x="428625" y="0"/>
                </a:lnTo>
                <a:lnTo>
                  <a:pt x="450056" y="0"/>
                </a:lnTo>
                <a:lnTo>
                  <a:pt x="478631" y="0"/>
                </a:lnTo>
                <a:lnTo>
                  <a:pt x="507206" y="0"/>
                </a:lnTo>
                <a:lnTo>
                  <a:pt x="535781" y="0"/>
                </a:lnTo>
                <a:lnTo>
                  <a:pt x="564356" y="7144"/>
                </a:lnTo>
                <a:lnTo>
                  <a:pt x="592931" y="7144"/>
                </a:lnTo>
                <a:lnTo>
                  <a:pt x="621506" y="7144"/>
                </a:lnTo>
                <a:lnTo>
                  <a:pt x="650081" y="7144"/>
                </a:lnTo>
                <a:lnTo>
                  <a:pt x="678656" y="14287"/>
                </a:lnTo>
                <a:lnTo>
                  <a:pt x="714375" y="14287"/>
                </a:lnTo>
                <a:lnTo>
                  <a:pt x="742950" y="14287"/>
                </a:lnTo>
                <a:lnTo>
                  <a:pt x="778669" y="14287"/>
                </a:lnTo>
                <a:lnTo>
                  <a:pt x="807244" y="21431"/>
                </a:lnTo>
                <a:lnTo>
                  <a:pt x="842962" y="21431"/>
                </a:lnTo>
                <a:lnTo>
                  <a:pt x="871537" y="21431"/>
                </a:lnTo>
                <a:lnTo>
                  <a:pt x="907256" y="21431"/>
                </a:lnTo>
                <a:lnTo>
                  <a:pt x="942975" y="21431"/>
                </a:lnTo>
                <a:lnTo>
                  <a:pt x="971550" y="21431"/>
                </a:lnTo>
                <a:lnTo>
                  <a:pt x="1007269" y="28575"/>
                </a:lnTo>
                <a:lnTo>
                  <a:pt x="1035844" y="28575"/>
                </a:lnTo>
                <a:lnTo>
                  <a:pt x="1078706" y="28575"/>
                </a:lnTo>
                <a:lnTo>
                  <a:pt x="1107281" y="28575"/>
                </a:lnTo>
                <a:lnTo>
                  <a:pt x="1135856" y="28575"/>
                </a:lnTo>
                <a:lnTo>
                  <a:pt x="1171575" y="28575"/>
                </a:lnTo>
                <a:lnTo>
                  <a:pt x="1200150" y="28575"/>
                </a:lnTo>
                <a:lnTo>
                  <a:pt x="1228725" y="35719"/>
                </a:lnTo>
                <a:lnTo>
                  <a:pt x="1264444" y="35719"/>
                </a:lnTo>
                <a:lnTo>
                  <a:pt x="1293019" y="35719"/>
                </a:lnTo>
                <a:lnTo>
                  <a:pt x="1328737" y="42862"/>
                </a:lnTo>
                <a:lnTo>
                  <a:pt x="1364456" y="42862"/>
                </a:lnTo>
                <a:lnTo>
                  <a:pt x="1393031" y="42862"/>
                </a:lnTo>
                <a:lnTo>
                  <a:pt x="1421606" y="42862"/>
                </a:lnTo>
                <a:lnTo>
                  <a:pt x="1457325" y="50006"/>
                </a:lnTo>
                <a:lnTo>
                  <a:pt x="1485900" y="50006"/>
                </a:lnTo>
                <a:lnTo>
                  <a:pt x="1514475" y="57150"/>
                </a:lnTo>
                <a:lnTo>
                  <a:pt x="1550194" y="57150"/>
                </a:lnTo>
                <a:lnTo>
                  <a:pt x="1578769" y="57150"/>
                </a:lnTo>
                <a:lnTo>
                  <a:pt x="1614487" y="57150"/>
                </a:lnTo>
                <a:lnTo>
                  <a:pt x="1643062" y="64294"/>
                </a:lnTo>
                <a:lnTo>
                  <a:pt x="1671637" y="64294"/>
                </a:lnTo>
                <a:lnTo>
                  <a:pt x="1700212" y="64294"/>
                </a:lnTo>
                <a:lnTo>
                  <a:pt x="1728787" y="64294"/>
                </a:lnTo>
                <a:lnTo>
                  <a:pt x="1757362" y="64294"/>
                </a:lnTo>
                <a:lnTo>
                  <a:pt x="1785937" y="64294"/>
                </a:lnTo>
                <a:lnTo>
                  <a:pt x="1807369" y="64294"/>
                </a:lnTo>
                <a:lnTo>
                  <a:pt x="1828800" y="64294"/>
                </a:lnTo>
                <a:lnTo>
                  <a:pt x="1850232" y="64294"/>
                </a:lnTo>
                <a:lnTo>
                  <a:pt x="1871663" y="71437"/>
                </a:lnTo>
                <a:lnTo>
                  <a:pt x="1893094" y="71437"/>
                </a:lnTo>
                <a:lnTo>
                  <a:pt x="1907382" y="78581"/>
                </a:lnTo>
                <a:lnTo>
                  <a:pt x="1928813" y="85725"/>
                </a:lnTo>
                <a:lnTo>
                  <a:pt x="1935957" y="92869"/>
                </a:lnTo>
                <a:lnTo>
                  <a:pt x="1943100" y="92869"/>
                </a:lnTo>
                <a:lnTo>
                  <a:pt x="1943100" y="92869"/>
                </a:lnTo>
                <a:lnTo>
                  <a:pt x="1943100" y="928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44751" y="3249613"/>
            <a:ext cx="950913" cy="50800"/>
          </a:xfrm>
          <a:custGeom>
            <a:avLst/>
            <a:gdLst/>
            <a:ahLst/>
            <a:cxnLst/>
            <a:rect l="0" t="0" r="0" b="0"/>
            <a:pathLst>
              <a:path w="950120" h="50007">
                <a:moveTo>
                  <a:pt x="950119" y="0"/>
                </a:moveTo>
                <a:lnTo>
                  <a:pt x="935832" y="0"/>
                </a:lnTo>
                <a:lnTo>
                  <a:pt x="928688" y="0"/>
                </a:lnTo>
                <a:lnTo>
                  <a:pt x="921544" y="0"/>
                </a:lnTo>
                <a:lnTo>
                  <a:pt x="900113" y="0"/>
                </a:lnTo>
                <a:lnTo>
                  <a:pt x="885825" y="0"/>
                </a:lnTo>
                <a:lnTo>
                  <a:pt x="864394" y="0"/>
                </a:lnTo>
                <a:lnTo>
                  <a:pt x="842963" y="0"/>
                </a:lnTo>
                <a:lnTo>
                  <a:pt x="821532" y="0"/>
                </a:lnTo>
                <a:lnTo>
                  <a:pt x="792957" y="0"/>
                </a:lnTo>
                <a:lnTo>
                  <a:pt x="771525" y="0"/>
                </a:lnTo>
                <a:lnTo>
                  <a:pt x="750094" y="7144"/>
                </a:lnTo>
                <a:lnTo>
                  <a:pt x="721519" y="7144"/>
                </a:lnTo>
                <a:lnTo>
                  <a:pt x="692944" y="14287"/>
                </a:lnTo>
                <a:lnTo>
                  <a:pt x="664369" y="14287"/>
                </a:lnTo>
                <a:lnTo>
                  <a:pt x="635794" y="14287"/>
                </a:lnTo>
                <a:lnTo>
                  <a:pt x="600075" y="21431"/>
                </a:lnTo>
                <a:lnTo>
                  <a:pt x="571500" y="21431"/>
                </a:lnTo>
                <a:lnTo>
                  <a:pt x="528638" y="21431"/>
                </a:lnTo>
                <a:lnTo>
                  <a:pt x="492919" y="21431"/>
                </a:lnTo>
                <a:lnTo>
                  <a:pt x="457200" y="21431"/>
                </a:lnTo>
                <a:lnTo>
                  <a:pt x="421482" y="21431"/>
                </a:lnTo>
                <a:lnTo>
                  <a:pt x="385763" y="28575"/>
                </a:lnTo>
                <a:lnTo>
                  <a:pt x="350044" y="28575"/>
                </a:lnTo>
                <a:lnTo>
                  <a:pt x="307182" y="28575"/>
                </a:lnTo>
                <a:lnTo>
                  <a:pt x="264319" y="28575"/>
                </a:lnTo>
                <a:lnTo>
                  <a:pt x="228600" y="35719"/>
                </a:lnTo>
                <a:lnTo>
                  <a:pt x="192882" y="35719"/>
                </a:lnTo>
                <a:lnTo>
                  <a:pt x="157163" y="35719"/>
                </a:lnTo>
                <a:lnTo>
                  <a:pt x="121444" y="35719"/>
                </a:lnTo>
                <a:lnTo>
                  <a:pt x="100013" y="42862"/>
                </a:lnTo>
                <a:lnTo>
                  <a:pt x="64294" y="42862"/>
                </a:lnTo>
                <a:lnTo>
                  <a:pt x="42863" y="42862"/>
                </a:lnTo>
                <a:lnTo>
                  <a:pt x="21432" y="50006"/>
                </a:lnTo>
                <a:lnTo>
                  <a:pt x="7144" y="50006"/>
                </a:lnTo>
                <a:lnTo>
                  <a:pt x="0" y="50006"/>
                </a:lnTo>
                <a:lnTo>
                  <a:pt x="0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752976" y="3886200"/>
            <a:ext cx="1743075" cy="65088"/>
          </a:xfrm>
          <a:custGeom>
            <a:avLst/>
            <a:gdLst/>
            <a:ahLst/>
            <a:cxnLst/>
            <a:rect l="0" t="0" r="0" b="0"/>
            <a:pathLst>
              <a:path w="1743076" h="64294">
                <a:moveTo>
                  <a:pt x="0" y="42862"/>
                </a:moveTo>
                <a:lnTo>
                  <a:pt x="0" y="42862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7144" y="35718"/>
                </a:lnTo>
                <a:lnTo>
                  <a:pt x="7144" y="28575"/>
                </a:lnTo>
                <a:lnTo>
                  <a:pt x="14287" y="28575"/>
                </a:lnTo>
                <a:lnTo>
                  <a:pt x="14287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9" y="28575"/>
                </a:lnTo>
                <a:lnTo>
                  <a:pt x="42862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64294" y="28575"/>
                </a:lnTo>
                <a:lnTo>
                  <a:pt x="71437" y="21431"/>
                </a:lnTo>
                <a:lnTo>
                  <a:pt x="78581" y="21431"/>
                </a:lnTo>
                <a:lnTo>
                  <a:pt x="92869" y="21431"/>
                </a:lnTo>
                <a:lnTo>
                  <a:pt x="100012" y="21431"/>
                </a:lnTo>
                <a:lnTo>
                  <a:pt x="114300" y="21431"/>
                </a:lnTo>
                <a:lnTo>
                  <a:pt x="121444" y="21431"/>
                </a:lnTo>
                <a:lnTo>
                  <a:pt x="128587" y="21431"/>
                </a:lnTo>
                <a:lnTo>
                  <a:pt x="142875" y="28575"/>
                </a:lnTo>
                <a:lnTo>
                  <a:pt x="157162" y="28575"/>
                </a:lnTo>
                <a:lnTo>
                  <a:pt x="171450" y="28575"/>
                </a:lnTo>
                <a:lnTo>
                  <a:pt x="185737" y="28575"/>
                </a:lnTo>
                <a:lnTo>
                  <a:pt x="200025" y="28575"/>
                </a:lnTo>
                <a:lnTo>
                  <a:pt x="214312" y="28575"/>
                </a:lnTo>
                <a:lnTo>
                  <a:pt x="221456" y="28575"/>
                </a:lnTo>
                <a:lnTo>
                  <a:pt x="235744" y="28575"/>
                </a:lnTo>
                <a:lnTo>
                  <a:pt x="250031" y="28575"/>
                </a:lnTo>
                <a:lnTo>
                  <a:pt x="271462" y="28575"/>
                </a:lnTo>
                <a:lnTo>
                  <a:pt x="285750" y="28575"/>
                </a:lnTo>
                <a:lnTo>
                  <a:pt x="300037" y="21431"/>
                </a:lnTo>
                <a:lnTo>
                  <a:pt x="314325" y="28575"/>
                </a:lnTo>
                <a:lnTo>
                  <a:pt x="328612" y="21431"/>
                </a:lnTo>
                <a:lnTo>
                  <a:pt x="350044" y="21431"/>
                </a:lnTo>
                <a:lnTo>
                  <a:pt x="364331" y="21431"/>
                </a:lnTo>
                <a:lnTo>
                  <a:pt x="378619" y="21431"/>
                </a:lnTo>
                <a:lnTo>
                  <a:pt x="400050" y="21431"/>
                </a:lnTo>
                <a:lnTo>
                  <a:pt x="421481" y="21431"/>
                </a:lnTo>
                <a:lnTo>
                  <a:pt x="435769" y="21431"/>
                </a:lnTo>
                <a:lnTo>
                  <a:pt x="457200" y="21431"/>
                </a:lnTo>
                <a:lnTo>
                  <a:pt x="478631" y="21431"/>
                </a:lnTo>
                <a:lnTo>
                  <a:pt x="492919" y="14287"/>
                </a:lnTo>
                <a:lnTo>
                  <a:pt x="514350" y="14287"/>
                </a:lnTo>
                <a:lnTo>
                  <a:pt x="535781" y="14287"/>
                </a:lnTo>
                <a:lnTo>
                  <a:pt x="557212" y="14287"/>
                </a:lnTo>
                <a:lnTo>
                  <a:pt x="578644" y="14287"/>
                </a:lnTo>
                <a:lnTo>
                  <a:pt x="600075" y="14287"/>
                </a:lnTo>
                <a:lnTo>
                  <a:pt x="621506" y="14287"/>
                </a:lnTo>
                <a:lnTo>
                  <a:pt x="642937" y="14287"/>
                </a:lnTo>
                <a:lnTo>
                  <a:pt x="664369" y="14287"/>
                </a:lnTo>
                <a:lnTo>
                  <a:pt x="685800" y="14287"/>
                </a:lnTo>
                <a:lnTo>
                  <a:pt x="707231" y="14287"/>
                </a:lnTo>
                <a:lnTo>
                  <a:pt x="728662" y="14287"/>
                </a:lnTo>
                <a:lnTo>
                  <a:pt x="750094" y="14287"/>
                </a:lnTo>
                <a:lnTo>
                  <a:pt x="778669" y="14287"/>
                </a:lnTo>
                <a:lnTo>
                  <a:pt x="800100" y="14287"/>
                </a:lnTo>
                <a:lnTo>
                  <a:pt x="814387" y="14287"/>
                </a:lnTo>
                <a:lnTo>
                  <a:pt x="835819" y="7143"/>
                </a:lnTo>
                <a:lnTo>
                  <a:pt x="864394" y="7143"/>
                </a:lnTo>
                <a:lnTo>
                  <a:pt x="885825" y="7143"/>
                </a:lnTo>
                <a:lnTo>
                  <a:pt x="907256" y="7143"/>
                </a:lnTo>
                <a:lnTo>
                  <a:pt x="928687" y="7143"/>
                </a:lnTo>
                <a:lnTo>
                  <a:pt x="950119" y="7143"/>
                </a:lnTo>
                <a:lnTo>
                  <a:pt x="978694" y="7143"/>
                </a:lnTo>
                <a:lnTo>
                  <a:pt x="1000125" y="7143"/>
                </a:lnTo>
                <a:lnTo>
                  <a:pt x="1021556" y="7143"/>
                </a:lnTo>
                <a:lnTo>
                  <a:pt x="1042987" y="7143"/>
                </a:lnTo>
                <a:lnTo>
                  <a:pt x="1064419" y="7143"/>
                </a:lnTo>
                <a:lnTo>
                  <a:pt x="1092994" y="7143"/>
                </a:lnTo>
                <a:lnTo>
                  <a:pt x="1114425" y="7143"/>
                </a:lnTo>
                <a:lnTo>
                  <a:pt x="1135856" y="7143"/>
                </a:lnTo>
                <a:lnTo>
                  <a:pt x="1164431" y="7143"/>
                </a:lnTo>
                <a:lnTo>
                  <a:pt x="1185862" y="0"/>
                </a:lnTo>
                <a:lnTo>
                  <a:pt x="1207294" y="0"/>
                </a:lnTo>
                <a:lnTo>
                  <a:pt x="1235869" y="0"/>
                </a:lnTo>
                <a:lnTo>
                  <a:pt x="1257300" y="0"/>
                </a:lnTo>
                <a:lnTo>
                  <a:pt x="1278731" y="7143"/>
                </a:lnTo>
                <a:lnTo>
                  <a:pt x="1307306" y="7143"/>
                </a:lnTo>
                <a:lnTo>
                  <a:pt x="1335881" y="0"/>
                </a:lnTo>
                <a:lnTo>
                  <a:pt x="1357312" y="7143"/>
                </a:lnTo>
                <a:lnTo>
                  <a:pt x="1385887" y="7143"/>
                </a:lnTo>
                <a:lnTo>
                  <a:pt x="1407319" y="7143"/>
                </a:lnTo>
                <a:lnTo>
                  <a:pt x="1435894" y="14287"/>
                </a:lnTo>
                <a:lnTo>
                  <a:pt x="1457325" y="14287"/>
                </a:lnTo>
                <a:lnTo>
                  <a:pt x="1485900" y="14287"/>
                </a:lnTo>
                <a:lnTo>
                  <a:pt x="1507331" y="21431"/>
                </a:lnTo>
                <a:lnTo>
                  <a:pt x="1528762" y="21431"/>
                </a:lnTo>
                <a:lnTo>
                  <a:pt x="1557337" y="21431"/>
                </a:lnTo>
                <a:lnTo>
                  <a:pt x="1578769" y="21431"/>
                </a:lnTo>
                <a:lnTo>
                  <a:pt x="1600200" y="28575"/>
                </a:lnTo>
                <a:lnTo>
                  <a:pt x="1621631" y="28575"/>
                </a:lnTo>
                <a:lnTo>
                  <a:pt x="1643062" y="35718"/>
                </a:lnTo>
                <a:lnTo>
                  <a:pt x="1664494" y="42862"/>
                </a:lnTo>
                <a:lnTo>
                  <a:pt x="1678782" y="50006"/>
                </a:lnTo>
                <a:lnTo>
                  <a:pt x="1700213" y="57150"/>
                </a:lnTo>
                <a:lnTo>
                  <a:pt x="1714500" y="57150"/>
                </a:lnTo>
                <a:lnTo>
                  <a:pt x="1728788" y="64293"/>
                </a:lnTo>
                <a:lnTo>
                  <a:pt x="1735932" y="64293"/>
                </a:lnTo>
                <a:lnTo>
                  <a:pt x="1743075" y="64293"/>
                </a:lnTo>
                <a:lnTo>
                  <a:pt x="1743075" y="642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24114" y="4243388"/>
            <a:ext cx="593725" cy="50800"/>
          </a:xfrm>
          <a:custGeom>
            <a:avLst/>
            <a:gdLst/>
            <a:ahLst/>
            <a:cxnLst/>
            <a:rect l="0" t="0" r="0" b="0"/>
            <a:pathLst>
              <a:path w="592932" h="50008">
                <a:moveTo>
                  <a:pt x="592931" y="0"/>
                </a:moveTo>
                <a:lnTo>
                  <a:pt x="592931" y="0"/>
                </a:lnTo>
                <a:lnTo>
                  <a:pt x="592931" y="0"/>
                </a:lnTo>
                <a:lnTo>
                  <a:pt x="592931" y="0"/>
                </a:lnTo>
                <a:lnTo>
                  <a:pt x="592931" y="0"/>
                </a:lnTo>
                <a:lnTo>
                  <a:pt x="592931" y="0"/>
                </a:lnTo>
                <a:lnTo>
                  <a:pt x="585788" y="0"/>
                </a:lnTo>
                <a:lnTo>
                  <a:pt x="585788" y="7144"/>
                </a:lnTo>
                <a:lnTo>
                  <a:pt x="578644" y="7144"/>
                </a:lnTo>
                <a:lnTo>
                  <a:pt x="571500" y="7144"/>
                </a:lnTo>
                <a:lnTo>
                  <a:pt x="564356" y="14288"/>
                </a:lnTo>
                <a:lnTo>
                  <a:pt x="550069" y="14288"/>
                </a:lnTo>
                <a:lnTo>
                  <a:pt x="535781" y="14288"/>
                </a:lnTo>
                <a:lnTo>
                  <a:pt x="521494" y="14288"/>
                </a:lnTo>
                <a:lnTo>
                  <a:pt x="507206" y="21432"/>
                </a:lnTo>
                <a:lnTo>
                  <a:pt x="485775" y="21432"/>
                </a:lnTo>
                <a:lnTo>
                  <a:pt x="464344" y="21432"/>
                </a:lnTo>
                <a:lnTo>
                  <a:pt x="442913" y="21432"/>
                </a:lnTo>
                <a:lnTo>
                  <a:pt x="421481" y="21432"/>
                </a:lnTo>
                <a:lnTo>
                  <a:pt x="392906" y="21432"/>
                </a:lnTo>
                <a:lnTo>
                  <a:pt x="364331" y="21432"/>
                </a:lnTo>
                <a:lnTo>
                  <a:pt x="335756" y="21432"/>
                </a:lnTo>
                <a:lnTo>
                  <a:pt x="307181" y="21432"/>
                </a:lnTo>
                <a:lnTo>
                  <a:pt x="285750" y="21432"/>
                </a:lnTo>
                <a:lnTo>
                  <a:pt x="257175" y="28575"/>
                </a:lnTo>
                <a:lnTo>
                  <a:pt x="228600" y="28575"/>
                </a:lnTo>
                <a:lnTo>
                  <a:pt x="200025" y="28575"/>
                </a:lnTo>
                <a:lnTo>
                  <a:pt x="178594" y="28575"/>
                </a:lnTo>
                <a:lnTo>
                  <a:pt x="150019" y="28575"/>
                </a:lnTo>
                <a:lnTo>
                  <a:pt x="128588" y="28575"/>
                </a:lnTo>
                <a:lnTo>
                  <a:pt x="107156" y="35719"/>
                </a:lnTo>
                <a:lnTo>
                  <a:pt x="85725" y="35719"/>
                </a:lnTo>
                <a:lnTo>
                  <a:pt x="64294" y="35719"/>
                </a:lnTo>
                <a:lnTo>
                  <a:pt x="50006" y="42863"/>
                </a:lnTo>
                <a:lnTo>
                  <a:pt x="35719" y="42863"/>
                </a:lnTo>
                <a:lnTo>
                  <a:pt x="21431" y="50007"/>
                </a:lnTo>
                <a:lnTo>
                  <a:pt x="14288" y="50007"/>
                </a:lnTo>
                <a:lnTo>
                  <a:pt x="0" y="50007"/>
                </a:lnTo>
                <a:lnTo>
                  <a:pt x="0" y="50007"/>
                </a:lnTo>
                <a:lnTo>
                  <a:pt x="0" y="5000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316288" y="4229100"/>
            <a:ext cx="3073400" cy="57150"/>
          </a:xfrm>
          <a:custGeom>
            <a:avLst/>
            <a:gdLst/>
            <a:ahLst/>
            <a:cxnLst/>
            <a:rect l="0" t="0" r="0" b="0"/>
            <a:pathLst>
              <a:path w="3071814" h="57151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21431" y="21431"/>
                </a:lnTo>
                <a:lnTo>
                  <a:pt x="28575" y="21431"/>
                </a:lnTo>
                <a:lnTo>
                  <a:pt x="42862" y="21431"/>
                </a:lnTo>
                <a:lnTo>
                  <a:pt x="64294" y="21431"/>
                </a:lnTo>
                <a:lnTo>
                  <a:pt x="78581" y="21431"/>
                </a:lnTo>
                <a:lnTo>
                  <a:pt x="92869" y="21431"/>
                </a:lnTo>
                <a:lnTo>
                  <a:pt x="114300" y="21431"/>
                </a:lnTo>
                <a:lnTo>
                  <a:pt x="128587" y="28575"/>
                </a:lnTo>
                <a:lnTo>
                  <a:pt x="150019" y="28575"/>
                </a:lnTo>
                <a:lnTo>
                  <a:pt x="171450" y="28575"/>
                </a:lnTo>
                <a:lnTo>
                  <a:pt x="192881" y="28575"/>
                </a:lnTo>
                <a:lnTo>
                  <a:pt x="214312" y="28575"/>
                </a:lnTo>
                <a:lnTo>
                  <a:pt x="235744" y="28575"/>
                </a:lnTo>
                <a:lnTo>
                  <a:pt x="257175" y="28575"/>
                </a:lnTo>
                <a:lnTo>
                  <a:pt x="278606" y="28575"/>
                </a:lnTo>
                <a:lnTo>
                  <a:pt x="307181" y="28575"/>
                </a:lnTo>
                <a:lnTo>
                  <a:pt x="335756" y="28575"/>
                </a:lnTo>
                <a:lnTo>
                  <a:pt x="357187" y="28575"/>
                </a:lnTo>
                <a:lnTo>
                  <a:pt x="385762" y="28575"/>
                </a:lnTo>
                <a:lnTo>
                  <a:pt x="414337" y="28575"/>
                </a:lnTo>
                <a:lnTo>
                  <a:pt x="442912" y="28575"/>
                </a:lnTo>
                <a:lnTo>
                  <a:pt x="471487" y="28575"/>
                </a:lnTo>
                <a:lnTo>
                  <a:pt x="500062" y="28575"/>
                </a:lnTo>
                <a:lnTo>
                  <a:pt x="528637" y="28575"/>
                </a:lnTo>
                <a:lnTo>
                  <a:pt x="564356" y="28575"/>
                </a:lnTo>
                <a:lnTo>
                  <a:pt x="592931" y="28575"/>
                </a:lnTo>
                <a:lnTo>
                  <a:pt x="621506" y="28575"/>
                </a:lnTo>
                <a:lnTo>
                  <a:pt x="650081" y="28575"/>
                </a:lnTo>
                <a:lnTo>
                  <a:pt x="685800" y="28575"/>
                </a:lnTo>
                <a:lnTo>
                  <a:pt x="714375" y="28575"/>
                </a:lnTo>
                <a:lnTo>
                  <a:pt x="750094" y="35719"/>
                </a:lnTo>
                <a:lnTo>
                  <a:pt x="778669" y="35719"/>
                </a:lnTo>
                <a:lnTo>
                  <a:pt x="814388" y="35719"/>
                </a:lnTo>
                <a:lnTo>
                  <a:pt x="842963" y="35719"/>
                </a:lnTo>
                <a:lnTo>
                  <a:pt x="878681" y="35719"/>
                </a:lnTo>
                <a:lnTo>
                  <a:pt x="914400" y="42862"/>
                </a:lnTo>
                <a:lnTo>
                  <a:pt x="950119" y="42862"/>
                </a:lnTo>
                <a:lnTo>
                  <a:pt x="978694" y="42862"/>
                </a:lnTo>
                <a:lnTo>
                  <a:pt x="1014413" y="50006"/>
                </a:lnTo>
                <a:lnTo>
                  <a:pt x="1050131" y="50006"/>
                </a:lnTo>
                <a:lnTo>
                  <a:pt x="1078706" y="50006"/>
                </a:lnTo>
                <a:lnTo>
                  <a:pt x="1114425" y="50006"/>
                </a:lnTo>
                <a:lnTo>
                  <a:pt x="1150144" y="50006"/>
                </a:lnTo>
                <a:lnTo>
                  <a:pt x="1185863" y="50006"/>
                </a:lnTo>
                <a:lnTo>
                  <a:pt x="1214438" y="57150"/>
                </a:lnTo>
                <a:lnTo>
                  <a:pt x="1250156" y="50006"/>
                </a:lnTo>
                <a:lnTo>
                  <a:pt x="1285875" y="50006"/>
                </a:lnTo>
                <a:lnTo>
                  <a:pt x="1314450" y="50006"/>
                </a:lnTo>
                <a:lnTo>
                  <a:pt x="1350169" y="50006"/>
                </a:lnTo>
                <a:lnTo>
                  <a:pt x="1385888" y="50006"/>
                </a:lnTo>
                <a:lnTo>
                  <a:pt x="1407319" y="50006"/>
                </a:lnTo>
                <a:lnTo>
                  <a:pt x="1443038" y="50006"/>
                </a:lnTo>
                <a:lnTo>
                  <a:pt x="1464469" y="42862"/>
                </a:lnTo>
                <a:lnTo>
                  <a:pt x="1500188" y="42862"/>
                </a:lnTo>
                <a:lnTo>
                  <a:pt x="1528763" y="42862"/>
                </a:lnTo>
                <a:lnTo>
                  <a:pt x="1557338" y="35719"/>
                </a:lnTo>
                <a:lnTo>
                  <a:pt x="1578769" y="35719"/>
                </a:lnTo>
                <a:lnTo>
                  <a:pt x="1614488" y="35719"/>
                </a:lnTo>
                <a:lnTo>
                  <a:pt x="1635919" y="35719"/>
                </a:lnTo>
                <a:lnTo>
                  <a:pt x="1671638" y="28575"/>
                </a:lnTo>
                <a:lnTo>
                  <a:pt x="1693069" y="28575"/>
                </a:lnTo>
                <a:lnTo>
                  <a:pt x="1721644" y="21431"/>
                </a:lnTo>
                <a:lnTo>
                  <a:pt x="1750219" y="21431"/>
                </a:lnTo>
                <a:lnTo>
                  <a:pt x="1778794" y="21431"/>
                </a:lnTo>
                <a:lnTo>
                  <a:pt x="1807369" y="21431"/>
                </a:lnTo>
                <a:lnTo>
                  <a:pt x="1835944" y="21431"/>
                </a:lnTo>
                <a:lnTo>
                  <a:pt x="1857375" y="21431"/>
                </a:lnTo>
                <a:lnTo>
                  <a:pt x="1885950" y="21431"/>
                </a:lnTo>
                <a:lnTo>
                  <a:pt x="1914525" y="14287"/>
                </a:lnTo>
                <a:lnTo>
                  <a:pt x="1935956" y="14287"/>
                </a:lnTo>
                <a:lnTo>
                  <a:pt x="1964531" y="7144"/>
                </a:lnTo>
                <a:lnTo>
                  <a:pt x="1993106" y="7144"/>
                </a:lnTo>
                <a:lnTo>
                  <a:pt x="2014538" y="7144"/>
                </a:lnTo>
                <a:lnTo>
                  <a:pt x="2043113" y="7144"/>
                </a:lnTo>
                <a:lnTo>
                  <a:pt x="2071688" y="0"/>
                </a:lnTo>
                <a:lnTo>
                  <a:pt x="2100263" y="0"/>
                </a:lnTo>
                <a:lnTo>
                  <a:pt x="2128838" y="0"/>
                </a:lnTo>
                <a:lnTo>
                  <a:pt x="2157413" y="0"/>
                </a:lnTo>
                <a:lnTo>
                  <a:pt x="2185988" y="0"/>
                </a:lnTo>
                <a:lnTo>
                  <a:pt x="2214563" y="0"/>
                </a:lnTo>
                <a:lnTo>
                  <a:pt x="2235994" y="0"/>
                </a:lnTo>
                <a:lnTo>
                  <a:pt x="2264569" y="0"/>
                </a:lnTo>
                <a:lnTo>
                  <a:pt x="2293144" y="0"/>
                </a:lnTo>
                <a:lnTo>
                  <a:pt x="2321719" y="0"/>
                </a:lnTo>
                <a:lnTo>
                  <a:pt x="2350294" y="0"/>
                </a:lnTo>
                <a:lnTo>
                  <a:pt x="2378869" y="0"/>
                </a:lnTo>
                <a:lnTo>
                  <a:pt x="2407444" y="0"/>
                </a:lnTo>
                <a:lnTo>
                  <a:pt x="2436019" y="0"/>
                </a:lnTo>
                <a:lnTo>
                  <a:pt x="2471738" y="7144"/>
                </a:lnTo>
                <a:lnTo>
                  <a:pt x="2493169" y="7144"/>
                </a:lnTo>
                <a:lnTo>
                  <a:pt x="2528888" y="14287"/>
                </a:lnTo>
                <a:lnTo>
                  <a:pt x="2557463" y="14287"/>
                </a:lnTo>
                <a:lnTo>
                  <a:pt x="2586038" y="14287"/>
                </a:lnTo>
                <a:lnTo>
                  <a:pt x="2621756" y="14287"/>
                </a:lnTo>
                <a:lnTo>
                  <a:pt x="2650331" y="14287"/>
                </a:lnTo>
                <a:lnTo>
                  <a:pt x="2678906" y="21431"/>
                </a:lnTo>
                <a:lnTo>
                  <a:pt x="2707481" y="21431"/>
                </a:lnTo>
                <a:lnTo>
                  <a:pt x="2736056" y="21431"/>
                </a:lnTo>
                <a:lnTo>
                  <a:pt x="2764631" y="14287"/>
                </a:lnTo>
                <a:lnTo>
                  <a:pt x="2786063" y="21431"/>
                </a:lnTo>
                <a:lnTo>
                  <a:pt x="2814638" y="21431"/>
                </a:lnTo>
                <a:lnTo>
                  <a:pt x="2836069" y="21431"/>
                </a:lnTo>
                <a:lnTo>
                  <a:pt x="2857500" y="21431"/>
                </a:lnTo>
                <a:lnTo>
                  <a:pt x="2886075" y="21431"/>
                </a:lnTo>
                <a:lnTo>
                  <a:pt x="2914650" y="28575"/>
                </a:lnTo>
                <a:lnTo>
                  <a:pt x="2936081" y="28575"/>
                </a:lnTo>
                <a:lnTo>
                  <a:pt x="2957513" y="35719"/>
                </a:lnTo>
                <a:lnTo>
                  <a:pt x="2978944" y="35719"/>
                </a:lnTo>
                <a:lnTo>
                  <a:pt x="3000375" y="35719"/>
                </a:lnTo>
                <a:lnTo>
                  <a:pt x="3021806" y="42862"/>
                </a:lnTo>
                <a:lnTo>
                  <a:pt x="3036094" y="42862"/>
                </a:lnTo>
                <a:lnTo>
                  <a:pt x="3050381" y="42862"/>
                </a:lnTo>
                <a:lnTo>
                  <a:pt x="3064669" y="42862"/>
                </a:lnTo>
                <a:lnTo>
                  <a:pt x="3064669" y="42862"/>
                </a:lnTo>
                <a:lnTo>
                  <a:pt x="3071813" y="42862"/>
                </a:lnTo>
                <a:lnTo>
                  <a:pt x="3071813" y="428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52689" y="4929188"/>
            <a:ext cx="3336925" cy="42862"/>
          </a:xfrm>
          <a:custGeom>
            <a:avLst/>
            <a:gdLst/>
            <a:ahLst/>
            <a:cxnLst/>
            <a:rect l="0" t="0" r="0" b="0"/>
            <a:pathLst>
              <a:path w="3336133" h="42864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4" y="28575"/>
                </a:lnTo>
                <a:lnTo>
                  <a:pt x="14288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50006" y="35719"/>
                </a:lnTo>
                <a:lnTo>
                  <a:pt x="57150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8581" y="35719"/>
                </a:lnTo>
                <a:lnTo>
                  <a:pt x="92869" y="35719"/>
                </a:lnTo>
                <a:lnTo>
                  <a:pt x="100013" y="35719"/>
                </a:lnTo>
                <a:lnTo>
                  <a:pt x="107156" y="42863"/>
                </a:lnTo>
                <a:lnTo>
                  <a:pt x="114300" y="42863"/>
                </a:lnTo>
                <a:lnTo>
                  <a:pt x="128588" y="35719"/>
                </a:lnTo>
                <a:lnTo>
                  <a:pt x="135731" y="35719"/>
                </a:lnTo>
                <a:lnTo>
                  <a:pt x="150019" y="35719"/>
                </a:lnTo>
                <a:lnTo>
                  <a:pt x="157163" y="35719"/>
                </a:lnTo>
                <a:lnTo>
                  <a:pt x="164306" y="35719"/>
                </a:lnTo>
                <a:lnTo>
                  <a:pt x="178594" y="35719"/>
                </a:lnTo>
                <a:lnTo>
                  <a:pt x="185738" y="35719"/>
                </a:lnTo>
                <a:lnTo>
                  <a:pt x="200025" y="28575"/>
                </a:lnTo>
                <a:lnTo>
                  <a:pt x="214313" y="28575"/>
                </a:lnTo>
                <a:lnTo>
                  <a:pt x="221456" y="28575"/>
                </a:lnTo>
                <a:lnTo>
                  <a:pt x="235744" y="28575"/>
                </a:lnTo>
                <a:lnTo>
                  <a:pt x="250031" y="28575"/>
                </a:lnTo>
                <a:lnTo>
                  <a:pt x="264319" y="28575"/>
                </a:lnTo>
                <a:lnTo>
                  <a:pt x="278606" y="21431"/>
                </a:lnTo>
                <a:lnTo>
                  <a:pt x="292894" y="21431"/>
                </a:lnTo>
                <a:lnTo>
                  <a:pt x="300038" y="21431"/>
                </a:lnTo>
                <a:lnTo>
                  <a:pt x="314325" y="21431"/>
                </a:lnTo>
                <a:lnTo>
                  <a:pt x="328613" y="21431"/>
                </a:lnTo>
                <a:lnTo>
                  <a:pt x="342900" y="21431"/>
                </a:lnTo>
                <a:lnTo>
                  <a:pt x="357188" y="21431"/>
                </a:lnTo>
                <a:lnTo>
                  <a:pt x="371475" y="21431"/>
                </a:lnTo>
                <a:lnTo>
                  <a:pt x="385763" y="21431"/>
                </a:lnTo>
                <a:lnTo>
                  <a:pt x="392906" y="21431"/>
                </a:lnTo>
                <a:lnTo>
                  <a:pt x="414338" y="21431"/>
                </a:lnTo>
                <a:lnTo>
                  <a:pt x="428625" y="21431"/>
                </a:lnTo>
                <a:lnTo>
                  <a:pt x="442913" y="21431"/>
                </a:lnTo>
                <a:lnTo>
                  <a:pt x="457200" y="21431"/>
                </a:lnTo>
                <a:lnTo>
                  <a:pt x="471488" y="21431"/>
                </a:lnTo>
                <a:lnTo>
                  <a:pt x="485775" y="14288"/>
                </a:lnTo>
                <a:lnTo>
                  <a:pt x="500063" y="14288"/>
                </a:lnTo>
                <a:lnTo>
                  <a:pt x="507206" y="14288"/>
                </a:lnTo>
                <a:lnTo>
                  <a:pt x="528638" y="14288"/>
                </a:lnTo>
                <a:lnTo>
                  <a:pt x="542925" y="14288"/>
                </a:lnTo>
                <a:lnTo>
                  <a:pt x="557213" y="14288"/>
                </a:lnTo>
                <a:lnTo>
                  <a:pt x="571500" y="14288"/>
                </a:lnTo>
                <a:lnTo>
                  <a:pt x="578644" y="14288"/>
                </a:lnTo>
                <a:lnTo>
                  <a:pt x="592931" y="14288"/>
                </a:lnTo>
                <a:lnTo>
                  <a:pt x="607219" y="14288"/>
                </a:lnTo>
                <a:lnTo>
                  <a:pt x="621506" y="14288"/>
                </a:lnTo>
                <a:lnTo>
                  <a:pt x="642938" y="7144"/>
                </a:lnTo>
                <a:lnTo>
                  <a:pt x="650081" y="7144"/>
                </a:lnTo>
                <a:lnTo>
                  <a:pt x="664369" y="14288"/>
                </a:lnTo>
                <a:lnTo>
                  <a:pt x="678656" y="14288"/>
                </a:lnTo>
                <a:lnTo>
                  <a:pt x="692944" y="14288"/>
                </a:lnTo>
                <a:lnTo>
                  <a:pt x="707231" y="7144"/>
                </a:lnTo>
                <a:lnTo>
                  <a:pt x="714375" y="7144"/>
                </a:lnTo>
                <a:lnTo>
                  <a:pt x="735806" y="7144"/>
                </a:lnTo>
                <a:lnTo>
                  <a:pt x="750094" y="7144"/>
                </a:lnTo>
                <a:lnTo>
                  <a:pt x="764381" y="14288"/>
                </a:lnTo>
                <a:lnTo>
                  <a:pt x="778669" y="14288"/>
                </a:lnTo>
                <a:lnTo>
                  <a:pt x="800100" y="14288"/>
                </a:lnTo>
                <a:lnTo>
                  <a:pt x="814388" y="14288"/>
                </a:lnTo>
                <a:lnTo>
                  <a:pt x="828675" y="14288"/>
                </a:lnTo>
                <a:lnTo>
                  <a:pt x="850106" y="14288"/>
                </a:lnTo>
                <a:lnTo>
                  <a:pt x="864394" y="14288"/>
                </a:lnTo>
                <a:lnTo>
                  <a:pt x="885825" y="14288"/>
                </a:lnTo>
                <a:lnTo>
                  <a:pt x="900113" y="14288"/>
                </a:lnTo>
                <a:lnTo>
                  <a:pt x="914400" y="14288"/>
                </a:lnTo>
                <a:lnTo>
                  <a:pt x="935831" y="14288"/>
                </a:lnTo>
                <a:lnTo>
                  <a:pt x="950119" y="21431"/>
                </a:lnTo>
                <a:lnTo>
                  <a:pt x="971550" y="21431"/>
                </a:lnTo>
                <a:lnTo>
                  <a:pt x="985838" y="14288"/>
                </a:lnTo>
                <a:lnTo>
                  <a:pt x="1007269" y="14288"/>
                </a:lnTo>
                <a:lnTo>
                  <a:pt x="1028700" y="14288"/>
                </a:lnTo>
                <a:lnTo>
                  <a:pt x="1042988" y="14288"/>
                </a:lnTo>
                <a:lnTo>
                  <a:pt x="1064419" y="14288"/>
                </a:lnTo>
                <a:lnTo>
                  <a:pt x="1085850" y="21431"/>
                </a:lnTo>
                <a:lnTo>
                  <a:pt x="1107281" y="21431"/>
                </a:lnTo>
                <a:lnTo>
                  <a:pt x="1128713" y="14288"/>
                </a:lnTo>
                <a:lnTo>
                  <a:pt x="1143000" y="21431"/>
                </a:lnTo>
                <a:lnTo>
                  <a:pt x="1164431" y="21431"/>
                </a:lnTo>
                <a:lnTo>
                  <a:pt x="1185863" y="14288"/>
                </a:lnTo>
                <a:lnTo>
                  <a:pt x="1200150" y="14288"/>
                </a:lnTo>
                <a:lnTo>
                  <a:pt x="1221581" y="14288"/>
                </a:lnTo>
                <a:lnTo>
                  <a:pt x="1243013" y="14288"/>
                </a:lnTo>
                <a:lnTo>
                  <a:pt x="1264444" y="14288"/>
                </a:lnTo>
                <a:lnTo>
                  <a:pt x="1278731" y="7144"/>
                </a:lnTo>
                <a:lnTo>
                  <a:pt x="1293019" y="7144"/>
                </a:lnTo>
                <a:lnTo>
                  <a:pt x="1314450" y="7144"/>
                </a:lnTo>
                <a:lnTo>
                  <a:pt x="1335881" y="7144"/>
                </a:lnTo>
                <a:lnTo>
                  <a:pt x="1357313" y="7144"/>
                </a:lnTo>
                <a:lnTo>
                  <a:pt x="1371600" y="7144"/>
                </a:lnTo>
                <a:lnTo>
                  <a:pt x="1393031" y="7144"/>
                </a:lnTo>
                <a:lnTo>
                  <a:pt x="1414463" y="7144"/>
                </a:lnTo>
                <a:lnTo>
                  <a:pt x="1428750" y="7144"/>
                </a:lnTo>
                <a:lnTo>
                  <a:pt x="1450181" y="7144"/>
                </a:lnTo>
                <a:lnTo>
                  <a:pt x="1471613" y="0"/>
                </a:lnTo>
                <a:lnTo>
                  <a:pt x="1493044" y="0"/>
                </a:lnTo>
                <a:lnTo>
                  <a:pt x="1507331" y="0"/>
                </a:lnTo>
                <a:lnTo>
                  <a:pt x="1528763" y="7144"/>
                </a:lnTo>
                <a:lnTo>
                  <a:pt x="1550194" y="0"/>
                </a:lnTo>
                <a:lnTo>
                  <a:pt x="1571625" y="0"/>
                </a:lnTo>
                <a:lnTo>
                  <a:pt x="1585913" y="7144"/>
                </a:lnTo>
                <a:lnTo>
                  <a:pt x="1607344" y="7144"/>
                </a:lnTo>
                <a:lnTo>
                  <a:pt x="1621632" y="7144"/>
                </a:lnTo>
                <a:lnTo>
                  <a:pt x="1643063" y="7144"/>
                </a:lnTo>
                <a:lnTo>
                  <a:pt x="1657350" y="7144"/>
                </a:lnTo>
                <a:lnTo>
                  <a:pt x="1678782" y="7144"/>
                </a:lnTo>
                <a:lnTo>
                  <a:pt x="1700213" y="7144"/>
                </a:lnTo>
                <a:lnTo>
                  <a:pt x="1714500" y="7144"/>
                </a:lnTo>
                <a:lnTo>
                  <a:pt x="1735932" y="7144"/>
                </a:lnTo>
                <a:lnTo>
                  <a:pt x="1750219" y="7144"/>
                </a:lnTo>
                <a:lnTo>
                  <a:pt x="1771650" y="7144"/>
                </a:lnTo>
                <a:lnTo>
                  <a:pt x="1785938" y="7144"/>
                </a:lnTo>
                <a:lnTo>
                  <a:pt x="1807369" y="14288"/>
                </a:lnTo>
                <a:lnTo>
                  <a:pt x="1821657" y="7144"/>
                </a:lnTo>
                <a:lnTo>
                  <a:pt x="1843088" y="7144"/>
                </a:lnTo>
                <a:lnTo>
                  <a:pt x="1864519" y="7144"/>
                </a:lnTo>
                <a:lnTo>
                  <a:pt x="1878807" y="7144"/>
                </a:lnTo>
                <a:lnTo>
                  <a:pt x="1900238" y="7144"/>
                </a:lnTo>
                <a:lnTo>
                  <a:pt x="1914525" y="7144"/>
                </a:lnTo>
                <a:lnTo>
                  <a:pt x="1935957" y="7144"/>
                </a:lnTo>
                <a:lnTo>
                  <a:pt x="1950244" y="7144"/>
                </a:lnTo>
                <a:lnTo>
                  <a:pt x="1964532" y="7144"/>
                </a:lnTo>
                <a:lnTo>
                  <a:pt x="1985963" y="7144"/>
                </a:lnTo>
                <a:lnTo>
                  <a:pt x="2000250" y="7144"/>
                </a:lnTo>
                <a:lnTo>
                  <a:pt x="2021682" y="7144"/>
                </a:lnTo>
                <a:lnTo>
                  <a:pt x="2035969" y="7144"/>
                </a:lnTo>
                <a:lnTo>
                  <a:pt x="2057400" y="7144"/>
                </a:lnTo>
                <a:lnTo>
                  <a:pt x="2078832" y="7144"/>
                </a:lnTo>
                <a:lnTo>
                  <a:pt x="2093119" y="7144"/>
                </a:lnTo>
                <a:lnTo>
                  <a:pt x="2114550" y="0"/>
                </a:lnTo>
                <a:lnTo>
                  <a:pt x="2128838" y="0"/>
                </a:lnTo>
                <a:lnTo>
                  <a:pt x="2150269" y="0"/>
                </a:lnTo>
                <a:lnTo>
                  <a:pt x="2171700" y="0"/>
                </a:lnTo>
                <a:lnTo>
                  <a:pt x="2185988" y="0"/>
                </a:lnTo>
                <a:lnTo>
                  <a:pt x="2207419" y="0"/>
                </a:lnTo>
                <a:lnTo>
                  <a:pt x="2221707" y="7144"/>
                </a:lnTo>
                <a:lnTo>
                  <a:pt x="2243138" y="7144"/>
                </a:lnTo>
                <a:lnTo>
                  <a:pt x="2257425" y="7144"/>
                </a:lnTo>
                <a:lnTo>
                  <a:pt x="2278857" y="7144"/>
                </a:lnTo>
                <a:lnTo>
                  <a:pt x="2300288" y="7144"/>
                </a:lnTo>
                <a:lnTo>
                  <a:pt x="2321719" y="7144"/>
                </a:lnTo>
                <a:lnTo>
                  <a:pt x="2336007" y="14288"/>
                </a:lnTo>
                <a:lnTo>
                  <a:pt x="2357438" y="14288"/>
                </a:lnTo>
                <a:lnTo>
                  <a:pt x="2371725" y="14288"/>
                </a:lnTo>
                <a:lnTo>
                  <a:pt x="2393157" y="14288"/>
                </a:lnTo>
                <a:lnTo>
                  <a:pt x="2414588" y="14288"/>
                </a:lnTo>
                <a:lnTo>
                  <a:pt x="2428875" y="21431"/>
                </a:lnTo>
                <a:lnTo>
                  <a:pt x="2450307" y="14288"/>
                </a:lnTo>
                <a:lnTo>
                  <a:pt x="2464594" y="21431"/>
                </a:lnTo>
                <a:lnTo>
                  <a:pt x="2486025" y="21431"/>
                </a:lnTo>
                <a:lnTo>
                  <a:pt x="2507457" y="21431"/>
                </a:lnTo>
                <a:lnTo>
                  <a:pt x="2528888" y="21431"/>
                </a:lnTo>
                <a:lnTo>
                  <a:pt x="2543175" y="21431"/>
                </a:lnTo>
                <a:lnTo>
                  <a:pt x="2564607" y="28575"/>
                </a:lnTo>
                <a:lnTo>
                  <a:pt x="2586038" y="28575"/>
                </a:lnTo>
                <a:lnTo>
                  <a:pt x="2600325" y="28575"/>
                </a:lnTo>
                <a:lnTo>
                  <a:pt x="2621757" y="28575"/>
                </a:lnTo>
                <a:lnTo>
                  <a:pt x="2643188" y="28575"/>
                </a:lnTo>
                <a:lnTo>
                  <a:pt x="2657475" y="28575"/>
                </a:lnTo>
                <a:lnTo>
                  <a:pt x="2671763" y="35719"/>
                </a:lnTo>
                <a:lnTo>
                  <a:pt x="2693194" y="35719"/>
                </a:lnTo>
                <a:lnTo>
                  <a:pt x="2714625" y="35719"/>
                </a:lnTo>
                <a:lnTo>
                  <a:pt x="2728913" y="35719"/>
                </a:lnTo>
                <a:lnTo>
                  <a:pt x="2750344" y="42863"/>
                </a:lnTo>
                <a:lnTo>
                  <a:pt x="2764632" y="42863"/>
                </a:lnTo>
                <a:lnTo>
                  <a:pt x="2786063" y="42863"/>
                </a:lnTo>
                <a:lnTo>
                  <a:pt x="2807494" y="42863"/>
                </a:lnTo>
                <a:lnTo>
                  <a:pt x="2821782" y="42863"/>
                </a:lnTo>
                <a:lnTo>
                  <a:pt x="2843213" y="42863"/>
                </a:lnTo>
                <a:lnTo>
                  <a:pt x="2864644" y="42863"/>
                </a:lnTo>
                <a:lnTo>
                  <a:pt x="2886075" y="42863"/>
                </a:lnTo>
                <a:lnTo>
                  <a:pt x="2900363" y="42863"/>
                </a:lnTo>
                <a:lnTo>
                  <a:pt x="2921794" y="42863"/>
                </a:lnTo>
                <a:lnTo>
                  <a:pt x="2943225" y="42863"/>
                </a:lnTo>
                <a:lnTo>
                  <a:pt x="2957513" y="42863"/>
                </a:lnTo>
                <a:lnTo>
                  <a:pt x="2978944" y="42863"/>
                </a:lnTo>
                <a:lnTo>
                  <a:pt x="3000375" y="42863"/>
                </a:lnTo>
                <a:lnTo>
                  <a:pt x="3021807" y="42863"/>
                </a:lnTo>
                <a:lnTo>
                  <a:pt x="3036094" y="42863"/>
                </a:lnTo>
                <a:lnTo>
                  <a:pt x="3057525" y="42863"/>
                </a:lnTo>
                <a:lnTo>
                  <a:pt x="3071813" y="42863"/>
                </a:lnTo>
                <a:lnTo>
                  <a:pt x="3093244" y="42863"/>
                </a:lnTo>
                <a:lnTo>
                  <a:pt x="3114675" y="35719"/>
                </a:lnTo>
                <a:lnTo>
                  <a:pt x="3128963" y="35719"/>
                </a:lnTo>
                <a:lnTo>
                  <a:pt x="3143250" y="35719"/>
                </a:lnTo>
                <a:lnTo>
                  <a:pt x="3164682" y="35719"/>
                </a:lnTo>
                <a:lnTo>
                  <a:pt x="3178969" y="35719"/>
                </a:lnTo>
                <a:lnTo>
                  <a:pt x="3200400" y="35719"/>
                </a:lnTo>
                <a:lnTo>
                  <a:pt x="3221832" y="35719"/>
                </a:lnTo>
                <a:lnTo>
                  <a:pt x="3236119" y="42863"/>
                </a:lnTo>
                <a:lnTo>
                  <a:pt x="3257550" y="35719"/>
                </a:lnTo>
                <a:lnTo>
                  <a:pt x="3271838" y="35719"/>
                </a:lnTo>
                <a:lnTo>
                  <a:pt x="3286125" y="35719"/>
                </a:lnTo>
                <a:lnTo>
                  <a:pt x="3300413" y="42863"/>
                </a:lnTo>
                <a:lnTo>
                  <a:pt x="3314700" y="35719"/>
                </a:lnTo>
                <a:lnTo>
                  <a:pt x="3321844" y="35719"/>
                </a:lnTo>
                <a:lnTo>
                  <a:pt x="3328988" y="35719"/>
                </a:lnTo>
                <a:lnTo>
                  <a:pt x="3336132" y="42863"/>
                </a:lnTo>
                <a:lnTo>
                  <a:pt x="3336132" y="428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373313" y="5249864"/>
            <a:ext cx="2030412" cy="73025"/>
          </a:xfrm>
          <a:custGeom>
            <a:avLst/>
            <a:gdLst/>
            <a:ahLst/>
            <a:cxnLst/>
            <a:rect l="0" t="0" r="0" b="0"/>
            <a:pathLst>
              <a:path w="2028826" h="71438">
                <a:moveTo>
                  <a:pt x="2028825" y="71437"/>
                </a:moveTo>
                <a:lnTo>
                  <a:pt x="2021681" y="64294"/>
                </a:lnTo>
                <a:lnTo>
                  <a:pt x="2007394" y="64294"/>
                </a:lnTo>
                <a:lnTo>
                  <a:pt x="2000250" y="64294"/>
                </a:lnTo>
                <a:lnTo>
                  <a:pt x="1985963" y="64294"/>
                </a:lnTo>
                <a:lnTo>
                  <a:pt x="1964531" y="64294"/>
                </a:lnTo>
                <a:lnTo>
                  <a:pt x="1950244" y="64294"/>
                </a:lnTo>
                <a:lnTo>
                  <a:pt x="1928813" y="64294"/>
                </a:lnTo>
                <a:lnTo>
                  <a:pt x="1907381" y="64294"/>
                </a:lnTo>
                <a:lnTo>
                  <a:pt x="1885950" y="64294"/>
                </a:lnTo>
                <a:lnTo>
                  <a:pt x="1871663" y="64294"/>
                </a:lnTo>
                <a:lnTo>
                  <a:pt x="1850231" y="64294"/>
                </a:lnTo>
                <a:lnTo>
                  <a:pt x="1828800" y="57150"/>
                </a:lnTo>
                <a:lnTo>
                  <a:pt x="1807369" y="64294"/>
                </a:lnTo>
                <a:lnTo>
                  <a:pt x="1785938" y="64294"/>
                </a:lnTo>
                <a:lnTo>
                  <a:pt x="1764506" y="64294"/>
                </a:lnTo>
                <a:lnTo>
                  <a:pt x="1735931" y="64294"/>
                </a:lnTo>
                <a:lnTo>
                  <a:pt x="1714500" y="64294"/>
                </a:lnTo>
                <a:lnTo>
                  <a:pt x="1693069" y="64294"/>
                </a:lnTo>
                <a:lnTo>
                  <a:pt x="1671638" y="57150"/>
                </a:lnTo>
                <a:lnTo>
                  <a:pt x="1643063" y="57150"/>
                </a:lnTo>
                <a:lnTo>
                  <a:pt x="1614488" y="57150"/>
                </a:lnTo>
                <a:lnTo>
                  <a:pt x="1593056" y="57150"/>
                </a:lnTo>
                <a:lnTo>
                  <a:pt x="1571625" y="57150"/>
                </a:lnTo>
                <a:lnTo>
                  <a:pt x="1543050" y="50006"/>
                </a:lnTo>
                <a:lnTo>
                  <a:pt x="1514475" y="50006"/>
                </a:lnTo>
                <a:lnTo>
                  <a:pt x="1493044" y="50006"/>
                </a:lnTo>
                <a:lnTo>
                  <a:pt x="1471612" y="50006"/>
                </a:lnTo>
                <a:lnTo>
                  <a:pt x="1443037" y="50006"/>
                </a:lnTo>
                <a:lnTo>
                  <a:pt x="1414462" y="50006"/>
                </a:lnTo>
                <a:lnTo>
                  <a:pt x="1385887" y="42862"/>
                </a:lnTo>
                <a:lnTo>
                  <a:pt x="1364456" y="42862"/>
                </a:lnTo>
                <a:lnTo>
                  <a:pt x="1335881" y="42862"/>
                </a:lnTo>
                <a:lnTo>
                  <a:pt x="1307306" y="42862"/>
                </a:lnTo>
                <a:lnTo>
                  <a:pt x="1278731" y="42862"/>
                </a:lnTo>
                <a:lnTo>
                  <a:pt x="1257300" y="35719"/>
                </a:lnTo>
                <a:lnTo>
                  <a:pt x="1228725" y="35719"/>
                </a:lnTo>
                <a:lnTo>
                  <a:pt x="1207294" y="35719"/>
                </a:lnTo>
                <a:lnTo>
                  <a:pt x="1178719" y="35719"/>
                </a:lnTo>
                <a:lnTo>
                  <a:pt x="1150144" y="28575"/>
                </a:lnTo>
                <a:lnTo>
                  <a:pt x="1121569" y="28575"/>
                </a:lnTo>
                <a:lnTo>
                  <a:pt x="1100137" y="21431"/>
                </a:lnTo>
                <a:lnTo>
                  <a:pt x="1071562" y="21431"/>
                </a:lnTo>
                <a:lnTo>
                  <a:pt x="1042987" y="21431"/>
                </a:lnTo>
                <a:lnTo>
                  <a:pt x="1014412" y="21431"/>
                </a:lnTo>
                <a:lnTo>
                  <a:pt x="992981" y="21431"/>
                </a:lnTo>
                <a:lnTo>
                  <a:pt x="964406" y="14287"/>
                </a:lnTo>
                <a:lnTo>
                  <a:pt x="935831" y="14287"/>
                </a:lnTo>
                <a:lnTo>
                  <a:pt x="914400" y="7144"/>
                </a:lnTo>
                <a:lnTo>
                  <a:pt x="885825" y="7144"/>
                </a:lnTo>
                <a:lnTo>
                  <a:pt x="864394" y="7144"/>
                </a:lnTo>
                <a:lnTo>
                  <a:pt x="835819" y="7144"/>
                </a:lnTo>
                <a:lnTo>
                  <a:pt x="807244" y="0"/>
                </a:lnTo>
                <a:lnTo>
                  <a:pt x="785812" y="0"/>
                </a:lnTo>
                <a:lnTo>
                  <a:pt x="764381" y="0"/>
                </a:lnTo>
                <a:lnTo>
                  <a:pt x="735806" y="0"/>
                </a:lnTo>
                <a:lnTo>
                  <a:pt x="707231" y="0"/>
                </a:lnTo>
                <a:lnTo>
                  <a:pt x="685800" y="0"/>
                </a:lnTo>
                <a:lnTo>
                  <a:pt x="664369" y="0"/>
                </a:lnTo>
                <a:lnTo>
                  <a:pt x="642937" y="7144"/>
                </a:lnTo>
                <a:lnTo>
                  <a:pt x="614362" y="7144"/>
                </a:lnTo>
                <a:lnTo>
                  <a:pt x="592931" y="7144"/>
                </a:lnTo>
                <a:lnTo>
                  <a:pt x="571500" y="7144"/>
                </a:lnTo>
                <a:lnTo>
                  <a:pt x="550069" y="14287"/>
                </a:lnTo>
                <a:lnTo>
                  <a:pt x="528637" y="14287"/>
                </a:lnTo>
                <a:lnTo>
                  <a:pt x="507206" y="14287"/>
                </a:lnTo>
                <a:lnTo>
                  <a:pt x="485775" y="14287"/>
                </a:lnTo>
                <a:lnTo>
                  <a:pt x="464344" y="14287"/>
                </a:lnTo>
                <a:lnTo>
                  <a:pt x="435769" y="21431"/>
                </a:lnTo>
                <a:lnTo>
                  <a:pt x="414337" y="21431"/>
                </a:lnTo>
                <a:lnTo>
                  <a:pt x="400050" y="21431"/>
                </a:lnTo>
                <a:lnTo>
                  <a:pt x="371475" y="21431"/>
                </a:lnTo>
                <a:lnTo>
                  <a:pt x="357187" y="21431"/>
                </a:lnTo>
                <a:lnTo>
                  <a:pt x="335756" y="21431"/>
                </a:lnTo>
                <a:lnTo>
                  <a:pt x="314325" y="21431"/>
                </a:lnTo>
                <a:lnTo>
                  <a:pt x="292894" y="28575"/>
                </a:lnTo>
                <a:lnTo>
                  <a:pt x="271462" y="28575"/>
                </a:lnTo>
                <a:lnTo>
                  <a:pt x="250031" y="35719"/>
                </a:lnTo>
                <a:lnTo>
                  <a:pt x="228600" y="35719"/>
                </a:lnTo>
                <a:lnTo>
                  <a:pt x="214312" y="35719"/>
                </a:lnTo>
                <a:lnTo>
                  <a:pt x="192881" y="35719"/>
                </a:lnTo>
                <a:lnTo>
                  <a:pt x="171450" y="42862"/>
                </a:lnTo>
                <a:lnTo>
                  <a:pt x="157162" y="42862"/>
                </a:lnTo>
                <a:lnTo>
                  <a:pt x="135731" y="50006"/>
                </a:lnTo>
                <a:lnTo>
                  <a:pt x="121444" y="50006"/>
                </a:lnTo>
                <a:lnTo>
                  <a:pt x="100012" y="50006"/>
                </a:lnTo>
                <a:lnTo>
                  <a:pt x="85725" y="50006"/>
                </a:lnTo>
                <a:lnTo>
                  <a:pt x="71437" y="50006"/>
                </a:lnTo>
                <a:lnTo>
                  <a:pt x="64294" y="50006"/>
                </a:lnTo>
                <a:lnTo>
                  <a:pt x="42862" y="50006"/>
                </a:lnTo>
                <a:lnTo>
                  <a:pt x="35719" y="50006"/>
                </a:lnTo>
                <a:lnTo>
                  <a:pt x="21431" y="57150"/>
                </a:lnTo>
                <a:lnTo>
                  <a:pt x="7144" y="57150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838700" y="5207000"/>
            <a:ext cx="1828800" cy="107950"/>
          </a:xfrm>
          <a:custGeom>
            <a:avLst/>
            <a:gdLst/>
            <a:ahLst/>
            <a:cxnLst/>
            <a:rect l="0" t="0" r="0" b="0"/>
            <a:pathLst>
              <a:path w="1828801" h="107158">
                <a:moveTo>
                  <a:pt x="0" y="92869"/>
                </a:move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100013"/>
                </a:lnTo>
                <a:lnTo>
                  <a:pt x="7144" y="100013"/>
                </a:lnTo>
                <a:lnTo>
                  <a:pt x="7144" y="100013"/>
                </a:lnTo>
                <a:lnTo>
                  <a:pt x="14287" y="100013"/>
                </a:lnTo>
                <a:lnTo>
                  <a:pt x="21431" y="100013"/>
                </a:lnTo>
                <a:lnTo>
                  <a:pt x="21431" y="100013"/>
                </a:lnTo>
                <a:lnTo>
                  <a:pt x="28575" y="100013"/>
                </a:lnTo>
                <a:lnTo>
                  <a:pt x="35719" y="100013"/>
                </a:lnTo>
                <a:lnTo>
                  <a:pt x="42862" y="100013"/>
                </a:lnTo>
                <a:lnTo>
                  <a:pt x="42862" y="100013"/>
                </a:lnTo>
                <a:lnTo>
                  <a:pt x="50006" y="100013"/>
                </a:lnTo>
                <a:lnTo>
                  <a:pt x="57150" y="100013"/>
                </a:lnTo>
                <a:lnTo>
                  <a:pt x="64294" y="107157"/>
                </a:lnTo>
                <a:lnTo>
                  <a:pt x="71437" y="100013"/>
                </a:lnTo>
                <a:lnTo>
                  <a:pt x="78581" y="107157"/>
                </a:lnTo>
                <a:lnTo>
                  <a:pt x="85725" y="100013"/>
                </a:lnTo>
                <a:lnTo>
                  <a:pt x="85725" y="100013"/>
                </a:lnTo>
                <a:lnTo>
                  <a:pt x="100012" y="100013"/>
                </a:lnTo>
                <a:lnTo>
                  <a:pt x="107156" y="92869"/>
                </a:lnTo>
                <a:lnTo>
                  <a:pt x="114300" y="92869"/>
                </a:lnTo>
                <a:lnTo>
                  <a:pt x="121444" y="92869"/>
                </a:lnTo>
                <a:lnTo>
                  <a:pt x="135731" y="92869"/>
                </a:lnTo>
                <a:lnTo>
                  <a:pt x="150019" y="92869"/>
                </a:lnTo>
                <a:lnTo>
                  <a:pt x="157162" y="92869"/>
                </a:lnTo>
                <a:lnTo>
                  <a:pt x="164306" y="92869"/>
                </a:lnTo>
                <a:lnTo>
                  <a:pt x="178594" y="92869"/>
                </a:lnTo>
                <a:lnTo>
                  <a:pt x="185737" y="85725"/>
                </a:lnTo>
                <a:lnTo>
                  <a:pt x="192881" y="85725"/>
                </a:lnTo>
                <a:lnTo>
                  <a:pt x="207169" y="85725"/>
                </a:lnTo>
                <a:lnTo>
                  <a:pt x="221456" y="85725"/>
                </a:lnTo>
                <a:lnTo>
                  <a:pt x="228600" y="85725"/>
                </a:lnTo>
                <a:lnTo>
                  <a:pt x="235744" y="85725"/>
                </a:lnTo>
                <a:lnTo>
                  <a:pt x="250031" y="78582"/>
                </a:lnTo>
                <a:lnTo>
                  <a:pt x="264319" y="78582"/>
                </a:lnTo>
                <a:lnTo>
                  <a:pt x="271462" y="78582"/>
                </a:lnTo>
                <a:lnTo>
                  <a:pt x="285750" y="78582"/>
                </a:lnTo>
                <a:lnTo>
                  <a:pt x="300037" y="78582"/>
                </a:lnTo>
                <a:lnTo>
                  <a:pt x="307181" y="78582"/>
                </a:lnTo>
                <a:lnTo>
                  <a:pt x="321469" y="78582"/>
                </a:lnTo>
                <a:lnTo>
                  <a:pt x="335756" y="78582"/>
                </a:lnTo>
                <a:lnTo>
                  <a:pt x="350044" y="78582"/>
                </a:lnTo>
                <a:lnTo>
                  <a:pt x="364331" y="78582"/>
                </a:lnTo>
                <a:lnTo>
                  <a:pt x="378619" y="71438"/>
                </a:lnTo>
                <a:lnTo>
                  <a:pt x="392906" y="71438"/>
                </a:lnTo>
                <a:lnTo>
                  <a:pt x="400050" y="71438"/>
                </a:lnTo>
                <a:lnTo>
                  <a:pt x="421481" y="71438"/>
                </a:lnTo>
                <a:lnTo>
                  <a:pt x="435769" y="71438"/>
                </a:lnTo>
                <a:lnTo>
                  <a:pt x="442912" y="71438"/>
                </a:lnTo>
                <a:lnTo>
                  <a:pt x="464344" y="71438"/>
                </a:lnTo>
                <a:lnTo>
                  <a:pt x="471487" y="71438"/>
                </a:lnTo>
                <a:lnTo>
                  <a:pt x="492919" y="71438"/>
                </a:lnTo>
                <a:lnTo>
                  <a:pt x="507206" y="71438"/>
                </a:lnTo>
                <a:lnTo>
                  <a:pt x="521494" y="71438"/>
                </a:lnTo>
                <a:lnTo>
                  <a:pt x="542925" y="71438"/>
                </a:lnTo>
                <a:lnTo>
                  <a:pt x="557212" y="71438"/>
                </a:lnTo>
                <a:lnTo>
                  <a:pt x="571500" y="71438"/>
                </a:lnTo>
                <a:lnTo>
                  <a:pt x="585787" y="71438"/>
                </a:lnTo>
                <a:lnTo>
                  <a:pt x="607219" y="64294"/>
                </a:lnTo>
                <a:lnTo>
                  <a:pt x="621506" y="64294"/>
                </a:lnTo>
                <a:lnTo>
                  <a:pt x="635794" y="64294"/>
                </a:lnTo>
                <a:lnTo>
                  <a:pt x="650081" y="64294"/>
                </a:lnTo>
                <a:lnTo>
                  <a:pt x="671512" y="64294"/>
                </a:lnTo>
                <a:lnTo>
                  <a:pt x="685800" y="64294"/>
                </a:lnTo>
                <a:lnTo>
                  <a:pt x="707231" y="57150"/>
                </a:lnTo>
                <a:lnTo>
                  <a:pt x="728662" y="57150"/>
                </a:lnTo>
                <a:lnTo>
                  <a:pt x="742950" y="57150"/>
                </a:lnTo>
                <a:lnTo>
                  <a:pt x="757237" y="50007"/>
                </a:lnTo>
                <a:lnTo>
                  <a:pt x="778669" y="50007"/>
                </a:lnTo>
                <a:lnTo>
                  <a:pt x="792956" y="50007"/>
                </a:lnTo>
                <a:lnTo>
                  <a:pt x="814387" y="50007"/>
                </a:lnTo>
                <a:lnTo>
                  <a:pt x="835819" y="50007"/>
                </a:lnTo>
                <a:lnTo>
                  <a:pt x="857250" y="42863"/>
                </a:lnTo>
                <a:lnTo>
                  <a:pt x="871537" y="42863"/>
                </a:lnTo>
                <a:lnTo>
                  <a:pt x="892969" y="42863"/>
                </a:lnTo>
                <a:lnTo>
                  <a:pt x="907256" y="35719"/>
                </a:lnTo>
                <a:lnTo>
                  <a:pt x="928687" y="35719"/>
                </a:lnTo>
                <a:lnTo>
                  <a:pt x="942975" y="35719"/>
                </a:lnTo>
                <a:lnTo>
                  <a:pt x="964406" y="28575"/>
                </a:lnTo>
                <a:lnTo>
                  <a:pt x="985837" y="28575"/>
                </a:lnTo>
                <a:lnTo>
                  <a:pt x="1007269" y="21432"/>
                </a:lnTo>
                <a:lnTo>
                  <a:pt x="1028700" y="21432"/>
                </a:lnTo>
                <a:lnTo>
                  <a:pt x="1042987" y="21432"/>
                </a:lnTo>
                <a:lnTo>
                  <a:pt x="1064419" y="21432"/>
                </a:lnTo>
                <a:lnTo>
                  <a:pt x="1085850" y="14288"/>
                </a:lnTo>
                <a:lnTo>
                  <a:pt x="1107281" y="14288"/>
                </a:lnTo>
                <a:lnTo>
                  <a:pt x="1121569" y="14288"/>
                </a:lnTo>
                <a:lnTo>
                  <a:pt x="1143000" y="7144"/>
                </a:lnTo>
                <a:lnTo>
                  <a:pt x="1164431" y="7144"/>
                </a:lnTo>
                <a:lnTo>
                  <a:pt x="1178719" y="7144"/>
                </a:lnTo>
                <a:lnTo>
                  <a:pt x="1200150" y="7144"/>
                </a:lnTo>
                <a:lnTo>
                  <a:pt x="1221581" y="7144"/>
                </a:lnTo>
                <a:lnTo>
                  <a:pt x="1243012" y="7144"/>
                </a:lnTo>
                <a:lnTo>
                  <a:pt x="1264444" y="7144"/>
                </a:lnTo>
                <a:lnTo>
                  <a:pt x="1285875" y="7144"/>
                </a:lnTo>
                <a:lnTo>
                  <a:pt x="1307306" y="7144"/>
                </a:lnTo>
                <a:lnTo>
                  <a:pt x="1328737" y="7144"/>
                </a:lnTo>
                <a:lnTo>
                  <a:pt x="1343025" y="0"/>
                </a:lnTo>
                <a:lnTo>
                  <a:pt x="1364456" y="0"/>
                </a:lnTo>
                <a:lnTo>
                  <a:pt x="1385887" y="0"/>
                </a:lnTo>
                <a:lnTo>
                  <a:pt x="1400175" y="0"/>
                </a:lnTo>
                <a:lnTo>
                  <a:pt x="1421606" y="7144"/>
                </a:lnTo>
                <a:lnTo>
                  <a:pt x="1443037" y="7144"/>
                </a:lnTo>
                <a:lnTo>
                  <a:pt x="1457325" y="7144"/>
                </a:lnTo>
                <a:lnTo>
                  <a:pt x="1478756" y="0"/>
                </a:lnTo>
                <a:lnTo>
                  <a:pt x="1500187" y="0"/>
                </a:lnTo>
                <a:lnTo>
                  <a:pt x="1514475" y="7144"/>
                </a:lnTo>
                <a:lnTo>
                  <a:pt x="1535906" y="7144"/>
                </a:lnTo>
                <a:lnTo>
                  <a:pt x="1550194" y="7144"/>
                </a:lnTo>
                <a:lnTo>
                  <a:pt x="1571625" y="14288"/>
                </a:lnTo>
                <a:lnTo>
                  <a:pt x="1585913" y="14288"/>
                </a:lnTo>
                <a:lnTo>
                  <a:pt x="1607344" y="14288"/>
                </a:lnTo>
                <a:lnTo>
                  <a:pt x="1621632" y="14288"/>
                </a:lnTo>
                <a:lnTo>
                  <a:pt x="1643063" y="14288"/>
                </a:lnTo>
                <a:lnTo>
                  <a:pt x="1657350" y="21432"/>
                </a:lnTo>
                <a:lnTo>
                  <a:pt x="1671638" y="21432"/>
                </a:lnTo>
                <a:lnTo>
                  <a:pt x="1693069" y="21432"/>
                </a:lnTo>
                <a:lnTo>
                  <a:pt x="1707357" y="21432"/>
                </a:lnTo>
                <a:lnTo>
                  <a:pt x="1721644" y="21432"/>
                </a:lnTo>
                <a:lnTo>
                  <a:pt x="1743075" y="28575"/>
                </a:lnTo>
                <a:lnTo>
                  <a:pt x="1757363" y="28575"/>
                </a:lnTo>
                <a:lnTo>
                  <a:pt x="1771650" y="28575"/>
                </a:lnTo>
                <a:lnTo>
                  <a:pt x="1785938" y="28575"/>
                </a:lnTo>
                <a:lnTo>
                  <a:pt x="1800225" y="35719"/>
                </a:lnTo>
                <a:lnTo>
                  <a:pt x="1814513" y="35719"/>
                </a:lnTo>
                <a:lnTo>
                  <a:pt x="1821657" y="35719"/>
                </a:lnTo>
                <a:lnTo>
                  <a:pt x="1828800" y="35719"/>
                </a:lnTo>
                <a:lnTo>
                  <a:pt x="182880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4738" y="5600700"/>
            <a:ext cx="4265612" cy="50800"/>
          </a:xfrm>
          <a:custGeom>
            <a:avLst/>
            <a:gdLst/>
            <a:ahLst/>
            <a:cxnLst/>
            <a:rect l="0" t="0" r="0" b="0"/>
            <a:pathLst>
              <a:path w="4264820" h="50007">
                <a:moveTo>
                  <a:pt x="4264819" y="35718"/>
                </a:moveTo>
                <a:lnTo>
                  <a:pt x="4250532" y="35718"/>
                </a:lnTo>
                <a:lnTo>
                  <a:pt x="4250532" y="35718"/>
                </a:lnTo>
                <a:lnTo>
                  <a:pt x="4243388" y="35718"/>
                </a:lnTo>
                <a:lnTo>
                  <a:pt x="4229101" y="35718"/>
                </a:lnTo>
                <a:lnTo>
                  <a:pt x="4214813" y="35718"/>
                </a:lnTo>
                <a:lnTo>
                  <a:pt x="4207669" y="35718"/>
                </a:lnTo>
                <a:lnTo>
                  <a:pt x="4186238" y="35718"/>
                </a:lnTo>
                <a:lnTo>
                  <a:pt x="4179094" y="35718"/>
                </a:lnTo>
                <a:lnTo>
                  <a:pt x="4164807" y="35718"/>
                </a:lnTo>
                <a:lnTo>
                  <a:pt x="4143376" y="35718"/>
                </a:lnTo>
                <a:lnTo>
                  <a:pt x="4136232" y="35718"/>
                </a:lnTo>
                <a:lnTo>
                  <a:pt x="4114801" y="35718"/>
                </a:lnTo>
                <a:lnTo>
                  <a:pt x="4093369" y="35718"/>
                </a:lnTo>
                <a:lnTo>
                  <a:pt x="4079082" y="35718"/>
                </a:lnTo>
                <a:lnTo>
                  <a:pt x="4064794" y="35718"/>
                </a:lnTo>
                <a:lnTo>
                  <a:pt x="4043363" y="35718"/>
                </a:lnTo>
                <a:lnTo>
                  <a:pt x="4029075" y="35718"/>
                </a:lnTo>
                <a:lnTo>
                  <a:pt x="4007644" y="35718"/>
                </a:lnTo>
                <a:lnTo>
                  <a:pt x="3986213" y="35718"/>
                </a:lnTo>
                <a:lnTo>
                  <a:pt x="3964781" y="35718"/>
                </a:lnTo>
                <a:lnTo>
                  <a:pt x="3950494" y="35718"/>
                </a:lnTo>
                <a:lnTo>
                  <a:pt x="3929063" y="35718"/>
                </a:lnTo>
                <a:lnTo>
                  <a:pt x="3907631" y="35718"/>
                </a:lnTo>
                <a:lnTo>
                  <a:pt x="3886200" y="35718"/>
                </a:lnTo>
                <a:lnTo>
                  <a:pt x="3864769" y="28575"/>
                </a:lnTo>
                <a:lnTo>
                  <a:pt x="3843338" y="28575"/>
                </a:lnTo>
                <a:lnTo>
                  <a:pt x="3821906" y="28575"/>
                </a:lnTo>
                <a:lnTo>
                  <a:pt x="3800475" y="28575"/>
                </a:lnTo>
                <a:lnTo>
                  <a:pt x="3771900" y="28575"/>
                </a:lnTo>
                <a:lnTo>
                  <a:pt x="3750469" y="28575"/>
                </a:lnTo>
                <a:lnTo>
                  <a:pt x="3729038" y="28575"/>
                </a:lnTo>
                <a:lnTo>
                  <a:pt x="3707606" y="28575"/>
                </a:lnTo>
                <a:lnTo>
                  <a:pt x="3679031" y="28575"/>
                </a:lnTo>
                <a:lnTo>
                  <a:pt x="3657600" y="35718"/>
                </a:lnTo>
                <a:lnTo>
                  <a:pt x="3636169" y="35718"/>
                </a:lnTo>
                <a:lnTo>
                  <a:pt x="3607594" y="35718"/>
                </a:lnTo>
                <a:lnTo>
                  <a:pt x="3586163" y="42862"/>
                </a:lnTo>
                <a:lnTo>
                  <a:pt x="3564731" y="42862"/>
                </a:lnTo>
                <a:lnTo>
                  <a:pt x="3536156" y="42862"/>
                </a:lnTo>
                <a:lnTo>
                  <a:pt x="3507581" y="42862"/>
                </a:lnTo>
                <a:lnTo>
                  <a:pt x="3486150" y="42862"/>
                </a:lnTo>
                <a:lnTo>
                  <a:pt x="3457575" y="42862"/>
                </a:lnTo>
                <a:lnTo>
                  <a:pt x="3429000" y="42862"/>
                </a:lnTo>
                <a:lnTo>
                  <a:pt x="3407569" y="50006"/>
                </a:lnTo>
                <a:lnTo>
                  <a:pt x="3386138" y="50006"/>
                </a:lnTo>
                <a:lnTo>
                  <a:pt x="3357563" y="50006"/>
                </a:lnTo>
                <a:lnTo>
                  <a:pt x="3336131" y="50006"/>
                </a:lnTo>
                <a:lnTo>
                  <a:pt x="3307556" y="50006"/>
                </a:lnTo>
                <a:lnTo>
                  <a:pt x="3278981" y="50006"/>
                </a:lnTo>
                <a:lnTo>
                  <a:pt x="3250406" y="50006"/>
                </a:lnTo>
                <a:lnTo>
                  <a:pt x="3228975" y="50006"/>
                </a:lnTo>
                <a:lnTo>
                  <a:pt x="3200400" y="50006"/>
                </a:lnTo>
                <a:lnTo>
                  <a:pt x="3178969" y="50006"/>
                </a:lnTo>
                <a:lnTo>
                  <a:pt x="3150394" y="50006"/>
                </a:lnTo>
                <a:lnTo>
                  <a:pt x="3128963" y="50006"/>
                </a:lnTo>
                <a:lnTo>
                  <a:pt x="3100388" y="50006"/>
                </a:lnTo>
                <a:lnTo>
                  <a:pt x="3071813" y="42862"/>
                </a:lnTo>
                <a:lnTo>
                  <a:pt x="3043238" y="42862"/>
                </a:lnTo>
                <a:lnTo>
                  <a:pt x="3014663" y="42862"/>
                </a:lnTo>
                <a:lnTo>
                  <a:pt x="2993231" y="42862"/>
                </a:lnTo>
                <a:lnTo>
                  <a:pt x="2964656" y="42862"/>
                </a:lnTo>
                <a:lnTo>
                  <a:pt x="2936081" y="42862"/>
                </a:lnTo>
                <a:lnTo>
                  <a:pt x="2907506" y="35718"/>
                </a:lnTo>
                <a:lnTo>
                  <a:pt x="2886075" y="35718"/>
                </a:lnTo>
                <a:lnTo>
                  <a:pt x="2857500" y="35718"/>
                </a:lnTo>
                <a:lnTo>
                  <a:pt x="2828925" y="35718"/>
                </a:lnTo>
                <a:lnTo>
                  <a:pt x="2800350" y="35718"/>
                </a:lnTo>
                <a:lnTo>
                  <a:pt x="2778919" y="28575"/>
                </a:lnTo>
                <a:lnTo>
                  <a:pt x="2743200" y="28575"/>
                </a:lnTo>
                <a:lnTo>
                  <a:pt x="2714625" y="28575"/>
                </a:lnTo>
                <a:lnTo>
                  <a:pt x="2693194" y="28575"/>
                </a:lnTo>
                <a:lnTo>
                  <a:pt x="2664619" y="21431"/>
                </a:lnTo>
                <a:lnTo>
                  <a:pt x="2636044" y="21431"/>
                </a:lnTo>
                <a:lnTo>
                  <a:pt x="2607469" y="21431"/>
                </a:lnTo>
                <a:lnTo>
                  <a:pt x="2578894" y="21431"/>
                </a:lnTo>
                <a:lnTo>
                  <a:pt x="2550319" y="21431"/>
                </a:lnTo>
                <a:lnTo>
                  <a:pt x="2528888" y="14287"/>
                </a:lnTo>
                <a:lnTo>
                  <a:pt x="2500313" y="14287"/>
                </a:lnTo>
                <a:lnTo>
                  <a:pt x="2471738" y="7143"/>
                </a:lnTo>
                <a:lnTo>
                  <a:pt x="2443163" y="7143"/>
                </a:lnTo>
                <a:lnTo>
                  <a:pt x="2414588" y="7143"/>
                </a:lnTo>
                <a:lnTo>
                  <a:pt x="2386013" y="7143"/>
                </a:lnTo>
                <a:lnTo>
                  <a:pt x="2357438" y="7143"/>
                </a:lnTo>
                <a:lnTo>
                  <a:pt x="2328863" y="0"/>
                </a:lnTo>
                <a:lnTo>
                  <a:pt x="2300288" y="7143"/>
                </a:lnTo>
                <a:lnTo>
                  <a:pt x="2271713" y="7143"/>
                </a:lnTo>
                <a:lnTo>
                  <a:pt x="2250281" y="7143"/>
                </a:lnTo>
                <a:lnTo>
                  <a:pt x="2221706" y="7143"/>
                </a:lnTo>
                <a:lnTo>
                  <a:pt x="2200275" y="7143"/>
                </a:lnTo>
                <a:lnTo>
                  <a:pt x="2171700" y="7143"/>
                </a:lnTo>
                <a:lnTo>
                  <a:pt x="2143125" y="7143"/>
                </a:lnTo>
                <a:lnTo>
                  <a:pt x="2114550" y="7143"/>
                </a:lnTo>
                <a:lnTo>
                  <a:pt x="2093119" y="7143"/>
                </a:lnTo>
                <a:lnTo>
                  <a:pt x="2064544" y="14287"/>
                </a:lnTo>
                <a:lnTo>
                  <a:pt x="2035969" y="14287"/>
                </a:lnTo>
                <a:lnTo>
                  <a:pt x="2007394" y="14287"/>
                </a:lnTo>
                <a:lnTo>
                  <a:pt x="1985963" y="14287"/>
                </a:lnTo>
                <a:lnTo>
                  <a:pt x="1964531" y="14287"/>
                </a:lnTo>
                <a:lnTo>
                  <a:pt x="1928813" y="14287"/>
                </a:lnTo>
                <a:lnTo>
                  <a:pt x="1907381" y="14287"/>
                </a:lnTo>
                <a:lnTo>
                  <a:pt x="1878806" y="14287"/>
                </a:lnTo>
                <a:lnTo>
                  <a:pt x="1857375" y="14287"/>
                </a:lnTo>
                <a:lnTo>
                  <a:pt x="1828800" y="14287"/>
                </a:lnTo>
                <a:lnTo>
                  <a:pt x="1800225" y="14287"/>
                </a:lnTo>
                <a:lnTo>
                  <a:pt x="1778794" y="14287"/>
                </a:lnTo>
                <a:lnTo>
                  <a:pt x="1750219" y="14287"/>
                </a:lnTo>
                <a:lnTo>
                  <a:pt x="1721644" y="14287"/>
                </a:lnTo>
                <a:lnTo>
                  <a:pt x="1693069" y="7143"/>
                </a:lnTo>
                <a:lnTo>
                  <a:pt x="1671638" y="7143"/>
                </a:lnTo>
                <a:lnTo>
                  <a:pt x="1643063" y="7143"/>
                </a:lnTo>
                <a:lnTo>
                  <a:pt x="1614487" y="7143"/>
                </a:lnTo>
                <a:lnTo>
                  <a:pt x="1593056" y="7143"/>
                </a:lnTo>
                <a:lnTo>
                  <a:pt x="1564481" y="7143"/>
                </a:lnTo>
                <a:lnTo>
                  <a:pt x="1535906" y="7143"/>
                </a:lnTo>
                <a:lnTo>
                  <a:pt x="1514475" y="7143"/>
                </a:lnTo>
                <a:lnTo>
                  <a:pt x="1493044" y="7143"/>
                </a:lnTo>
                <a:lnTo>
                  <a:pt x="1464469" y="7143"/>
                </a:lnTo>
                <a:lnTo>
                  <a:pt x="1435894" y="7143"/>
                </a:lnTo>
                <a:lnTo>
                  <a:pt x="1414462" y="7143"/>
                </a:lnTo>
                <a:lnTo>
                  <a:pt x="1393031" y="7143"/>
                </a:lnTo>
                <a:lnTo>
                  <a:pt x="1364456" y="7143"/>
                </a:lnTo>
                <a:lnTo>
                  <a:pt x="1343025" y="14287"/>
                </a:lnTo>
                <a:lnTo>
                  <a:pt x="1321594" y="14287"/>
                </a:lnTo>
                <a:lnTo>
                  <a:pt x="1293019" y="14287"/>
                </a:lnTo>
                <a:lnTo>
                  <a:pt x="1271587" y="14287"/>
                </a:lnTo>
                <a:lnTo>
                  <a:pt x="1250156" y="14287"/>
                </a:lnTo>
                <a:lnTo>
                  <a:pt x="1221581" y="14287"/>
                </a:lnTo>
                <a:lnTo>
                  <a:pt x="1200150" y="21431"/>
                </a:lnTo>
                <a:lnTo>
                  <a:pt x="1178719" y="14287"/>
                </a:lnTo>
                <a:lnTo>
                  <a:pt x="1157287" y="21431"/>
                </a:lnTo>
                <a:lnTo>
                  <a:pt x="1135856" y="14287"/>
                </a:lnTo>
                <a:lnTo>
                  <a:pt x="1107281" y="21431"/>
                </a:lnTo>
                <a:lnTo>
                  <a:pt x="1085850" y="21431"/>
                </a:lnTo>
                <a:lnTo>
                  <a:pt x="1064419" y="21431"/>
                </a:lnTo>
                <a:lnTo>
                  <a:pt x="1042987" y="21431"/>
                </a:lnTo>
                <a:lnTo>
                  <a:pt x="1021556" y="21431"/>
                </a:lnTo>
                <a:lnTo>
                  <a:pt x="1000125" y="21431"/>
                </a:lnTo>
                <a:lnTo>
                  <a:pt x="971550" y="21431"/>
                </a:lnTo>
                <a:lnTo>
                  <a:pt x="957262" y="21431"/>
                </a:lnTo>
                <a:lnTo>
                  <a:pt x="935831" y="21431"/>
                </a:lnTo>
                <a:lnTo>
                  <a:pt x="914400" y="21431"/>
                </a:lnTo>
                <a:lnTo>
                  <a:pt x="892969" y="21431"/>
                </a:lnTo>
                <a:lnTo>
                  <a:pt x="864394" y="21431"/>
                </a:lnTo>
                <a:lnTo>
                  <a:pt x="850106" y="21431"/>
                </a:lnTo>
                <a:lnTo>
                  <a:pt x="828675" y="21431"/>
                </a:lnTo>
                <a:lnTo>
                  <a:pt x="807244" y="21431"/>
                </a:lnTo>
                <a:lnTo>
                  <a:pt x="785812" y="21431"/>
                </a:lnTo>
                <a:lnTo>
                  <a:pt x="771525" y="21431"/>
                </a:lnTo>
                <a:lnTo>
                  <a:pt x="750094" y="21431"/>
                </a:lnTo>
                <a:lnTo>
                  <a:pt x="728662" y="21431"/>
                </a:lnTo>
                <a:lnTo>
                  <a:pt x="707231" y="21431"/>
                </a:lnTo>
                <a:lnTo>
                  <a:pt x="678656" y="21431"/>
                </a:lnTo>
                <a:lnTo>
                  <a:pt x="664369" y="21431"/>
                </a:lnTo>
                <a:lnTo>
                  <a:pt x="635794" y="21431"/>
                </a:lnTo>
                <a:lnTo>
                  <a:pt x="614362" y="21431"/>
                </a:lnTo>
                <a:lnTo>
                  <a:pt x="592931" y="14287"/>
                </a:lnTo>
                <a:lnTo>
                  <a:pt x="571500" y="21431"/>
                </a:lnTo>
                <a:lnTo>
                  <a:pt x="550069" y="21431"/>
                </a:lnTo>
                <a:lnTo>
                  <a:pt x="521494" y="21431"/>
                </a:lnTo>
                <a:lnTo>
                  <a:pt x="500062" y="21431"/>
                </a:lnTo>
                <a:lnTo>
                  <a:pt x="478631" y="21431"/>
                </a:lnTo>
                <a:lnTo>
                  <a:pt x="450056" y="21431"/>
                </a:lnTo>
                <a:lnTo>
                  <a:pt x="428625" y="14287"/>
                </a:lnTo>
                <a:lnTo>
                  <a:pt x="407194" y="14287"/>
                </a:lnTo>
                <a:lnTo>
                  <a:pt x="378619" y="14287"/>
                </a:lnTo>
                <a:lnTo>
                  <a:pt x="357187" y="14287"/>
                </a:lnTo>
                <a:lnTo>
                  <a:pt x="328612" y="14287"/>
                </a:lnTo>
                <a:lnTo>
                  <a:pt x="307181" y="14287"/>
                </a:lnTo>
                <a:lnTo>
                  <a:pt x="285750" y="14287"/>
                </a:lnTo>
                <a:lnTo>
                  <a:pt x="257175" y="14287"/>
                </a:lnTo>
                <a:lnTo>
                  <a:pt x="235744" y="14287"/>
                </a:lnTo>
                <a:lnTo>
                  <a:pt x="207169" y="7143"/>
                </a:lnTo>
                <a:lnTo>
                  <a:pt x="185737" y="7143"/>
                </a:lnTo>
                <a:lnTo>
                  <a:pt x="164306" y="7143"/>
                </a:lnTo>
                <a:lnTo>
                  <a:pt x="142875" y="14287"/>
                </a:lnTo>
                <a:lnTo>
                  <a:pt x="121444" y="14287"/>
                </a:lnTo>
                <a:lnTo>
                  <a:pt x="100012" y="14287"/>
                </a:lnTo>
                <a:lnTo>
                  <a:pt x="78581" y="14287"/>
                </a:lnTo>
                <a:lnTo>
                  <a:pt x="57150" y="14287"/>
                </a:lnTo>
                <a:lnTo>
                  <a:pt x="42862" y="14287"/>
                </a:lnTo>
                <a:lnTo>
                  <a:pt x="28575" y="14287"/>
                </a:lnTo>
                <a:lnTo>
                  <a:pt x="14287" y="14287"/>
                </a:lnTo>
                <a:lnTo>
                  <a:pt x="0" y="14287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01876" y="5978526"/>
            <a:ext cx="650875" cy="30163"/>
          </a:xfrm>
          <a:custGeom>
            <a:avLst/>
            <a:gdLst/>
            <a:ahLst/>
            <a:cxnLst/>
            <a:rect l="0" t="0" r="0" b="0"/>
            <a:pathLst>
              <a:path w="650083" h="28576">
                <a:moveTo>
                  <a:pt x="650082" y="21432"/>
                </a:moveTo>
                <a:lnTo>
                  <a:pt x="650082" y="21432"/>
                </a:lnTo>
                <a:lnTo>
                  <a:pt x="650082" y="21432"/>
                </a:lnTo>
                <a:lnTo>
                  <a:pt x="650082" y="14288"/>
                </a:lnTo>
                <a:lnTo>
                  <a:pt x="642938" y="14288"/>
                </a:lnTo>
                <a:lnTo>
                  <a:pt x="635794" y="7144"/>
                </a:lnTo>
                <a:lnTo>
                  <a:pt x="621507" y="7144"/>
                </a:lnTo>
                <a:lnTo>
                  <a:pt x="614363" y="7144"/>
                </a:lnTo>
                <a:lnTo>
                  <a:pt x="600075" y="7144"/>
                </a:lnTo>
                <a:lnTo>
                  <a:pt x="585788" y="7144"/>
                </a:lnTo>
                <a:lnTo>
                  <a:pt x="571500" y="7144"/>
                </a:lnTo>
                <a:lnTo>
                  <a:pt x="557213" y="0"/>
                </a:lnTo>
                <a:lnTo>
                  <a:pt x="542925" y="0"/>
                </a:lnTo>
                <a:lnTo>
                  <a:pt x="528638" y="7144"/>
                </a:lnTo>
                <a:lnTo>
                  <a:pt x="507207" y="7144"/>
                </a:lnTo>
                <a:lnTo>
                  <a:pt x="485775" y="7144"/>
                </a:lnTo>
                <a:lnTo>
                  <a:pt x="464344" y="7144"/>
                </a:lnTo>
                <a:lnTo>
                  <a:pt x="435769" y="7144"/>
                </a:lnTo>
                <a:lnTo>
                  <a:pt x="414338" y="7144"/>
                </a:lnTo>
                <a:lnTo>
                  <a:pt x="392907" y="7144"/>
                </a:lnTo>
                <a:lnTo>
                  <a:pt x="364332" y="7144"/>
                </a:lnTo>
                <a:lnTo>
                  <a:pt x="328613" y="7144"/>
                </a:lnTo>
                <a:lnTo>
                  <a:pt x="307182" y="7144"/>
                </a:lnTo>
                <a:lnTo>
                  <a:pt x="285750" y="7144"/>
                </a:lnTo>
                <a:lnTo>
                  <a:pt x="257175" y="0"/>
                </a:lnTo>
                <a:lnTo>
                  <a:pt x="228600" y="0"/>
                </a:lnTo>
                <a:lnTo>
                  <a:pt x="207169" y="0"/>
                </a:lnTo>
                <a:lnTo>
                  <a:pt x="185738" y="0"/>
                </a:lnTo>
                <a:lnTo>
                  <a:pt x="164307" y="0"/>
                </a:lnTo>
                <a:lnTo>
                  <a:pt x="142875" y="0"/>
                </a:lnTo>
                <a:lnTo>
                  <a:pt x="114300" y="7144"/>
                </a:lnTo>
                <a:lnTo>
                  <a:pt x="92869" y="7144"/>
                </a:lnTo>
                <a:lnTo>
                  <a:pt x="71438" y="14288"/>
                </a:lnTo>
                <a:lnTo>
                  <a:pt x="50007" y="21432"/>
                </a:lnTo>
                <a:lnTo>
                  <a:pt x="28575" y="21432"/>
                </a:lnTo>
                <a:lnTo>
                  <a:pt x="7144" y="28575"/>
                </a:lnTo>
                <a:lnTo>
                  <a:pt x="0" y="28575"/>
                </a:lnTo>
                <a:lnTo>
                  <a:pt x="0" y="28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47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981200" y="3962401"/>
            <a:ext cx="8229600" cy="2187575"/>
          </a:xfrm>
        </p:spPr>
        <p:txBody>
          <a:bodyPr/>
          <a:lstStyle/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en-US" sz="10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 b="1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 b="1" dirty="0"/>
          </a:p>
        </p:txBody>
      </p:sp>
      <p:sp>
        <p:nvSpPr>
          <p:cNvPr id="89090" name="Title 1"/>
          <p:cNvSpPr>
            <a:spLocks noGrp="1"/>
          </p:cNvSpPr>
          <p:nvPr>
            <p:ph type="title"/>
          </p:nvPr>
        </p:nvSpPr>
        <p:spPr bwMode="auto">
          <a:xfrm>
            <a:off x="1828800" y="304801"/>
            <a:ext cx="7239000" cy="593725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05000"/>
            <a:ext cx="6400800" cy="4495800"/>
          </a:xfrm>
        </p:spPr>
        <p:txBody>
          <a:bodyPr>
            <a:normAutofit fontScale="92500" lnSpcReduction="1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The Sixth Amendment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Gives due process to people accused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of crimes</a:t>
            </a:r>
            <a:r>
              <a:rPr lang="en-US" sz="2400" dirty="0"/>
              <a:t>, </a:t>
            </a:r>
            <a:r>
              <a:rPr lang="en-US" sz="2400" b="1" dirty="0"/>
              <a:t>it requires that</a:t>
            </a:r>
            <a:r>
              <a:rPr lang="en-US" sz="2400" dirty="0"/>
              <a:t>: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/>
              <a:t> Person must be told of the charges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/>
              <a:t>It guarantees them trial by jury 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/>
              <a:t>A speedy and public trial, 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/>
              <a:t>Right to hear and question witnesses, call witnesses in their defense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/>
              <a:t>Have an attorney even if they cannot afford one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i="1" dirty="0"/>
              <a:t>Gideon v Wainwright (1963)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/>
              <a:t>Supreme Court ruled after amendment written that the </a:t>
            </a:r>
            <a:r>
              <a:rPr lang="en-US" sz="2400" dirty="0" err="1"/>
              <a:t>gov’t</a:t>
            </a:r>
            <a:r>
              <a:rPr lang="en-US" sz="2400" dirty="0"/>
              <a:t> must pay for attorney</a:t>
            </a:r>
          </a:p>
          <a:p>
            <a:pPr marL="822960" lvl="2" indent="-1828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900" dirty="0"/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/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b="1" dirty="0"/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90117" name="Picture 7" descr="http://ourconstitutionalrights.com/in-the-news/wp-content/uploads/2011/12/Detainee-wai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09800"/>
            <a:ext cx="2209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873500" y="3257551"/>
            <a:ext cx="3087688" cy="42863"/>
          </a:xfrm>
          <a:custGeom>
            <a:avLst/>
            <a:gdLst/>
            <a:ahLst/>
            <a:cxnLst/>
            <a:rect l="0" t="0" r="0" b="0"/>
            <a:pathLst>
              <a:path w="3086102" h="4286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8" y="0"/>
                </a:lnTo>
                <a:lnTo>
                  <a:pt x="21432" y="0"/>
                </a:lnTo>
                <a:lnTo>
                  <a:pt x="28575" y="0"/>
                </a:lnTo>
                <a:lnTo>
                  <a:pt x="35719" y="0"/>
                </a:lnTo>
                <a:lnTo>
                  <a:pt x="35719" y="7143"/>
                </a:lnTo>
                <a:lnTo>
                  <a:pt x="42863" y="7143"/>
                </a:lnTo>
                <a:lnTo>
                  <a:pt x="50007" y="7143"/>
                </a:lnTo>
                <a:lnTo>
                  <a:pt x="57150" y="7143"/>
                </a:lnTo>
                <a:lnTo>
                  <a:pt x="64294" y="14287"/>
                </a:lnTo>
                <a:lnTo>
                  <a:pt x="71438" y="14287"/>
                </a:lnTo>
                <a:lnTo>
                  <a:pt x="78582" y="14287"/>
                </a:lnTo>
                <a:lnTo>
                  <a:pt x="85725" y="14287"/>
                </a:lnTo>
                <a:lnTo>
                  <a:pt x="85725" y="21431"/>
                </a:lnTo>
                <a:lnTo>
                  <a:pt x="100013" y="21431"/>
                </a:lnTo>
                <a:lnTo>
                  <a:pt x="107157" y="28575"/>
                </a:lnTo>
                <a:lnTo>
                  <a:pt x="114301" y="28575"/>
                </a:lnTo>
                <a:lnTo>
                  <a:pt x="128588" y="28575"/>
                </a:lnTo>
                <a:lnTo>
                  <a:pt x="142876" y="28575"/>
                </a:lnTo>
                <a:lnTo>
                  <a:pt x="150019" y="28575"/>
                </a:lnTo>
                <a:lnTo>
                  <a:pt x="164307" y="28575"/>
                </a:lnTo>
                <a:lnTo>
                  <a:pt x="171451" y="28575"/>
                </a:lnTo>
                <a:lnTo>
                  <a:pt x="185738" y="28575"/>
                </a:lnTo>
                <a:lnTo>
                  <a:pt x="192882" y="28575"/>
                </a:lnTo>
                <a:lnTo>
                  <a:pt x="207169" y="28575"/>
                </a:lnTo>
                <a:lnTo>
                  <a:pt x="221457" y="35718"/>
                </a:lnTo>
                <a:lnTo>
                  <a:pt x="228601" y="35718"/>
                </a:lnTo>
                <a:lnTo>
                  <a:pt x="242888" y="35718"/>
                </a:lnTo>
                <a:lnTo>
                  <a:pt x="257176" y="35718"/>
                </a:lnTo>
                <a:lnTo>
                  <a:pt x="271463" y="35718"/>
                </a:lnTo>
                <a:lnTo>
                  <a:pt x="285751" y="35718"/>
                </a:lnTo>
                <a:lnTo>
                  <a:pt x="292894" y="35718"/>
                </a:lnTo>
                <a:lnTo>
                  <a:pt x="307182" y="35718"/>
                </a:lnTo>
                <a:lnTo>
                  <a:pt x="321469" y="35718"/>
                </a:lnTo>
                <a:lnTo>
                  <a:pt x="335757" y="35718"/>
                </a:lnTo>
                <a:lnTo>
                  <a:pt x="350044" y="35718"/>
                </a:lnTo>
                <a:lnTo>
                  <a:pt x="364332" y="28575"/>
                </a:lnTo>
                <a:lnTo>
                  <a:pt x="378619" y="28575"/>
                </a:lnTo>
                <a:lnTo>
                  <a:pt x="400051" y="28575"/>
                </a:lnTo>
                <a:lnTo>
                  <a:pt x="407194" y="28575"/>
                </a:lnTo>
                <a:lnTo>
                  <a:pt x="428626" y="28575"/>
                </a:lnTo>
                <a:lnTo>
                  <a:pt x="442913" y="28575"/>
                </a:lnTo>
                <a:lnTo>
                  <a:pt x="457201" y="35718"/>
                </a:lnTo>
                <a:lnTo>
                  <a:pt x="471488" y="35718"/>
                </a:lnTo>
                <a:lnTo>
                  <a:pt x="492919" y="35718"/>
                </a:lnTo>
                <a:lnTo>
                  <a:pt x="507207" y="35718"/>
                </a:lnTo>
                <a:lnTo>
                  <a:pt x="528638" y="35718"/>
                </a:lnTo>
                <a:lnTo>
                  <a:pt x="542926" y="35718"/>
                </a:lnTo>
                <a:lnTo>
                  <a:pt x="557213" y="35718"/>
                </a:lnTo>
                <a:lnTo>
                  <a:pt x="571501" y="35718"/>
                </a:lnTo>
                <a:lnTo>
                  <a:pt x="592932" y="35718"/>
                </a:lnTo>
                <a:lnTo>
                  <a:pt x="607219" y="35718"/>
                </a:lnTo>
                <a:lnTo>
                  <a:pt x="628651" y="35718"/>
                </a:lnTo>
                <a:lnTo>
                  <a:pt x="650082" y="35718"/>
                </a:lnTo>
                <a:lnTo>
                  <a:pt x="664369" y="35718"/>
                </a:lnTo>
                <a:lnTo>
                  <a:pt x="678657" y="42862"/>
                </a:lnTo>
                <a:lnTo>
                  <a:pt x="700088" y="42862"/>
                </a:lnTo>
                <a:lnTo>
                  <a:pt x="714376" y="42862"/>
                </a:lnTo>
                <a:lnTo>
                  <a:pt x="728663" y="42862"/>
                </a:lnTo>
                <a:lnTo>
                  <a:pt x="750094" y="35718"/>
                </a:lnTo>
                <a:lnTo>
                  <a:pt x="771526" y="35718"/>
                </a:lnTo>
                <a:lnTo>
                  <a:pt x="785813" y="35718"/>
                </a:lnTo>
                <a:lnTo>
                  <a:pt x="807244" y="35718"/>
                </a:lnTo>
                <a:lnTo>
                  <a:pt x="821532" y="35718"/>
                </a:lnTo>
                <a:lnTo>
                  <a:pt x="842963" y="28575"/>
                </a:lnTo>
                <a:lnTo>
                  <a:pt x="857251" y="28575"/>
                </a:lnTo>
                <a:lnTo>
                  <a:pt x="878682" y="35718"/>
                </a:lnTo>
                <a:lnTo>
                  <a:pt x="900113" y="35718"/>
                </a:lnTo>
                <a:lnTo>
                  <a:pt x="914401" y="35718"/>
                </a:lnTo>
                <a:lnTo>
                  <a:pt x="935832" y="35718"/>
                </a:lnTo>
                <a:lnTo>
                  <a:pt x="950119" y="35718"/>
                </a:lnTo>
                <a:lnTo>
                  <a:pt x="971551" y="35718"/>
                </a:lnTo>
                <a:lnTo>
                  <a:pt x="992982" y="42862"/>
                </a:lnTo>
                <a:lnTo>
                  <a:pt x="1007269" y="42862"/>
                </a:lnTo>
                <a:lnTo>
                  <a:pt x="1021557" y="42862"/>
                </a:lnTo>
                <a:lnTo>
                  <a:pt x="1042988" y="42862"/>
                </a:lnTo>
                <a:lnTo>
                  <a:pt x="1064419" y="42862"/>
                </a:lnTo>
                <a:lnTo>
                  <a:pt x="1078707" y="35718"/>
                </a:lnTo>
                <a:lnTo>
                  <a:pt x="1100138" y="42862"/>
                </a:lnTo>
                <a:lnTo>
                  <a:pt x="1114426" y="42862"/>
                </a:lnTo>
                <a:lnTo>
                  <a:pt x="1135857" y="42862"/>
                </a:lnTo>
                <a:lnTo>
                  <a:pt x="1150144" y="42862"/>
                </a:lnTo>
                <a:lnTo>
                  <a:pt x="1171576" y="42862"/>
                </a:lnTo>
                <a:lnTo>
                  <a:pt x="1185863" y="42862"/>
                </a:lnTo>
                <a:lnTo>
                  <a:pt x="1207294" y="42862"/>
                </a:lnTo>
                <a:lnTo>
                  <a:pt x="1221582" y="42862"/>
                </a:lnTo>
                <a:lnTo>
                  <a:pt x="1243013" y="42862"/>
                </a:lnTo>
                <a:lnTo>
                  <a:pt x="1264444" y="42862"/>
                </a:lnTo>
                <a:lnTo>
                  <a:pt x="1278732" y="42862"/>
                </a:lnTo>
                <a:lnTo>
                  <a:pt x="1300163" y="42862"/>
                </a:lnTo>
                <a:lnTo>
                  <a:pt x="1314451" y="42862"/>
                </a:lnTo>
                <a:lnTo>
                  <a:pt x="1328738" y="35718"/>
                </a:lnTo>
                <a:lnTo>
                  <a:pt x="1350169" y="35718"/>
                </a:lnTo>
                <a:lnTo>
                  <a:pt x="1371601" y="35718"/>
                </a:lnTo>
                <a:lnTo>
                  <a:pt x="1385888" y="35718"/>
                </a:lnTo>
                <a:lnTo>
                  <a:pt x="1407319" y="35718"/>
                </a:lnTo>
                <a:lnTo>
                  <a:pt x="1421607" y="42862"/>
                </a:lnTo>
                <a:lnTo>
                  <a:pt x="1443038" y="42862"/>
                </a:lnTo>
                <a:lnTo>
                  <a:pt x="1457326" y="42862"/>
                </a:lnTo>
                <a:lnTo>
                  <a:pt x="1478757" y="35718"/>
                </a:lnTo>
                <a:lnTo>
                  <a:pt x="1500188" y="35718"/>
                </a:lnTo>
                <a:lnTo>
                  <a:pt x="1514476" y="35718"/>
                </a:lnTo>
                <a:lnTo>
                  <a:pt x="1535907" y="35718"/>
                </a:lnTo>
                <a:lnTo>
                  <a:pt x="1550194" y="35718"/>
                </a:lnTo>
                <a:lnTo>
                  <a:pt x="1571626" y="28575"/>
                </a:lnTo>
                <a:lnTo>
                  <a:pt x="1593057" y="28575"/>
                </a:lnTo>
                <a:lnTo>
                  <a:pt x="1607344" y="28575"/>
                </a:lnTo>
                <a:lnTo>
                  <a:pt x="1621632" y="28575"/>
                </a:lnTo>
                <a:lnTo>
                  <a:pt x="1643063" y="28575"/>
                </a:lnTo>
                <a:lnTo>
                  <a:pt x="1657351" y="21431"/>
                </a:lnTo>
                <a:lnTo>
                  <a:pt x="1671638" y="21431"/>
                </a:lnTo>
                <a:lnTo>
                  <a:pt x="1693069" y="21431"/>
                </a:lnTo>
                <a:lnTo>
                  <a:pt x="1707357" y="21431"/>
                </a:lnTo>
                <a:lnTo>
                  <a:pt x="1728788" y="14287"/>
                </a:lnTo>
                <a:lnTo>
                  <a:pt x="1743076" y="14287"/>
                </a:lnTo>
                <a:lnTo>
                  <a:pt x="1757363" y="14287"/>
                </a:lnTo>
                <a:lnTo>
                  <a:pt x="1778794" y="14287"/>
                </a:lnTo>
                <a:lnTo>
                  <a:pt x="1793082" y="14287"/>
                </a:lnTo>
                <a:lnTo>
                  <a:pt x="1814513" y="14287"/>
                </a:lnTo>
                <a:lnTo>
                  <a:pt x="1835944" y="14287"/>
                </a:lnTo>
                <a:lnTo>
                  <a:pt x="1857376" y="14287"/>
                </a:lnTo>
                <a:lnTo>
                  <a:pt x="1871663" y="14287"/>
                </a:lnTo>
                <a:lnTo>
                  <a:pt x="1893094" y="14287"/>
                </a:lnTo>
                <a:lnTo>
                  <a:pt x="1907382" y="14287"/>
                </a:lnTo>
                <a:lnTo>
                  <a:pt x="1928813" y="14287"/>
                </a:lnTo>
                <a:lnTo>
                  <a:pt x="1943101" y="7143"/>
                </a:lnTo>
                <a:lnTo>
                  <a:pt x="1964532" y="7143"/>
                </a:lnTo>
                <a:lnTo>
                  <a:pt x="1978819" y="7143"/>
                </a:lnTo>
                <a:lnTo>
                  <a:pt x="2000251" y="7143"/>
                </a:lnTo>
                <a:lnTo>
                  <a:pt x="2014538" y="7143"/>
                </a:lnTo>
                <a:lnTo>
                  <a:pt x="2035969" y="7143"/>
                </a:lnTo>
                <a:lnTo>
                  <a:pt x="2050257" y="7143"/>
                </a:lnTo>
                <a:lnTo>
                  <a:pt x="2071688" y="7143"/>
                </a:lnTo>
                <a:lnTo>
                  <a:pt x="2093119" y="7143"/>
                </a:lnTo>
                <a:lnTo>
                  <a:pt x="2114551" y="7143"/>
                </a:lnTo>
                <a:lnTo>
                  <a:pt x="2128838" y="7143"/>
                </a:lnTo>
                <a:lnTo>
                  <a:pt x="2150269" y="7143"/>
                </a:lnTo>
                <a:lnTo>
                  <a:pt x="2164557" y="7143"/>
                </a:lnTo>
                <a:lnTo>
                  <a:pt x="2185988" y="7143"/>
                </a:lnTo>
                <a:lnTo>
                  <a:pt x="2207419" y="7143"/>
                </a:lnTo>
                <a:lnTo>
                  <a:pt x="2243138" y="7143"/>
                </a:lnTo>
                <a:lnTo>
                  <a:pt x="2264569" y="7143"/>
                </a:lnTo>
                <a:lnTo>
                  <a:pt x="2286001" y="7143"/>
                </a:lnTo>
                <a:lnTo>
                  <a:pt x="2300288" y="7143"/>
                </a:lnTo>
                <a:lnTo>
                  <a:pt x="2321719" y="7143"/>
                </a:lnTo>
                <a:lnTo>
                  <a:pt x="2343151" y="7143"/>
                </a:lnTo>
                <a:lnTo>
                  <a:pt x="2364582" y="0"/>
                </a:lnTo>
                <a:lnTo>
                  <a:pt x="2378869" y="0"/>
                </a:lnTo>
                <a:lnTo>
                  <a:pt x="2400301" y="0"/>
                </a:lnTo>
                <a:lnTo>
                  <a:pt x="2421732" y="0"/>
                </a:lnTo>
                <a:lnTo>
                  <a:pt x="2443163" y="7143"/>
                </a:lnTo>
                <a:lnTo>
                  <a:pt x="2464594" y="0"/>
                </a:lnTo>
                <a:lnTo>
                  <a:pt x="2486026" y="0"/>
                </a:lnTo>
                <a:lnTo>
                  <a:pt x="2500313" y="7143"/>
                </a:lnTo>
                <a:lnTo>
                  <a:pt x="2521744" y="7143"/>
                </a:lnTo>
                <a:lnTo>
                  <a:pt x="2543176" y="7143"/>
                </a:lnTo>
                <a:lnTo>
                  <a:pt x="2557464" y="7143"/>
                </a:lnTo>
                <a:lnTo>
                  <a:pt x="2578895" y="14287"/>
                </a:lnTo>
                <a:lnTo>
                  <a:pt x="2600326" y="14287"/>
                </a:lnTo>
                <a:lnTo>
                  <a:pt x="2621757" y="14287"/>
                </a:lnTo>
                <a:lnTo>
                  <a:pt x="2643189" y="21431"/>
                </a:lnTo>
                <a:lnTo>
                  <a:pt x="2664620" y="21431"/>
                </a:lnTo>
                <a:lnTo>
                  <a:pt x="2686051" y="21431"/>
                </a:lnTo>
                <a:lnTo>
                  <a:pt x="2700339" y="21431"/>
                </a:lnTo>
                <a:lnTo>
                  <a:pt x="2721770" y="21431"/>
                </a:lnTo>
                <a:lnTo>
                  <a:pt x="2743201" y="21431"/>
                </a:lnTo>
                <a:lnTo>
                  <a:pt x="2764632" y="14287"/>
                </a:lnTo>
                <a:lnTo>
                  <a:pt x="2786064" y="14287"/>
                </a:lnTo>
                <a:lnTo>
                  <a:pt x="2807495" y="14287"/>
                </a:lnTo>
                <a:lnTo>
                  <a:pt x="2828926" y="14287"/>
                </a:lnTo>
                <a:lnTo>
                  <a:pt x="2850357" y="21431"/>
                </a:lnTo>
                <a:lnTo>
                  <a:pt x="2864645" y="21431"/>
                </a:lnTo>
                <a:lnTo>
                  <a:pt x="2893220" y="21431"/>
                </a:lnTo>
                <a:lnTo>
                  <a:pt x="2914651" y="21431"/>
                </a:lnTo>
                <a:lnTo>
                  <a:pt x="2936082" y="21431"/>
                </a:lnTo>
                <a:lnTo>
                  <a:pt x="2950370" y="21431"/>
                </a:lnTo>
                <a:lnTo>
                  <a:pt x="2971801" y="21431"/>
                </a:lnTo>
                <a:lnTo>
                  <a:pt x="2993232" y="21431"/>
                </a:lnTo>
                <a:lnTo>
                  <a:pt x="3007520" y="21431"/>
                </a:lnTo>
                <a:lnTo>
                  <a:pt x="3028951" y="28575"/>
                </a:lnTo>
                <a:lnTo>
                  <a:pt x="3043239" y="28575"/>
                </a:lnTo>
                <a:lnTo>
                  <a:pt x="3064670" y="35718"/>
                </a:lnTo>
                <a:lnTo>
                  <a:pt x="3078957" y="35718"/>
                </a:lnTo>
                <a:lnTo>
                  <a:pt x="3078957" y="35718"/>
                </a:lnTo>
                <a:lnTo>
                  <a:pt x="3086101" y="42862"/>
                </a:lnTo>
                <a:lnTo>
                  <a:pt x="3086101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45114" y="3621088"/>
            <a:ext cx="1430337" cy="30162"/>
          </a:xfrm>
          <a:custGeom>
            <a:avLst/>
            <a:gdLst/>
            <a:ahLst/>
            <a:cxnLst/>
            <a:rect l="0" t="0" r="0" b="0"/>
            <a:pathLst>
              <a:path w="1428752" h="285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14288" y="0"/>
                </a:lnTo>
                <a:lnTo>
                  <a:pt x="21431" y="0"/>
                </a:lnTo>
                <a:lnTo>
                  <a:pt x="28575" y="0"/>
                </a:lnTo>
                <a:lnTo>
                  <a:pt x="35719" y="0"/>
                </a:lnTo>
                <a:lnTo>
                  <a:pt x="35719" y="7144"/>
                </a:lnTo>
                <a:lnTo>
                  <a:pt x="50006" y="7144"/>
                </a:lnTo>
                <a:lnTo>
                  <a:pt x="57150" y="7144"/>
                </a:lnTo>
                <a:lnTo>
                  <a:pt x="64294" y="7144"/>
                </a:lnTo>
                <a:lnTo>
                  <a:pt x="71438" y="7144"/>
                </a:lnTo>
                <a:lnTo>
                  <a:pt x="78581" y="7144"/>
                </a:lnTo>
                <a:lnTo>
                  <a:pt x="92869" y="7144"/>
                </a:lnTo>
                <a:lnTo>
                  <a:pt x="100013" y="7144"/>
                </a:lnTo>
                <a:lnTo>
                  <a:pt x="107156" y="7144"/>
                </a:lnTo>
                <a:lnTo>
                  <a:pt x="121444" y="7144"/>
                </a:lnTo>
                <a:lnTo>
                  <a:pt x="135731" y="7144"/>
                </a:lnTo>
                <a:lnTo>
                  <a:pt x="150019" y="7144"/>
                </a:lnTo>
                <a:lnTo>
                  <a:pt x="164306" y="7144"/>
                </a:lnTo>
                <a:lnTo>
                  <a:pt x="178594" y="7144"/>
                </a:lnTo>
                <a:lnTo>
                  <a:pt x="192881" y="7144"/>
                </a:lnTo>
                <a:lnTo>
                  <a:pt x="207169" y="7144"/>
                </a:lnTo>
                <a:lnTo>
                  <a:pt x="214313" y="7144"/>
                </a:lnTo>
                <a:lnTo>
                  <a:pt x="235744" y="7144"/>
                </a:lnTo>
                <a:lnTo>
                  <a:pt x="250031" y="7144"/>
                </a:lnTo>
                <a:lnTo>
                  <a:pt x="264319" y="7144"/>
                </a:lnTo>
                <a:lnTo>
                  <a:pt x="285750" y="7144"/>
                </a:lnTo>
                <a:lnTo>
                  <a:pt x="300038" y="7144"/>
                </a:lnTo>
                <a:lnTo>
                  <a:pt x="314325" y="7144"/>
                </a:lnTo>
                <a:lnTo>
                  <a:pt x="335756" y="7144"/>
                </a:lnTo>
                <a:lnTo>
                  <a:pt x="350044" y="7144"/>
                </a:lnTo>
                <a:lnTo>
                  <a:pt x="371475" y="7144"/>
                </a:lnTo>
                <a:lnTo>
                  <a:pt x="392906" y="7144"/>
                </a:lnTo>
                <a:lnTo>
                  <a:pt x="407194" y="7144"/>
                </a:lnTo>
                <a:lnTo>
                  <a:pt x="428625" y="7144"/>
                </a:lnTo>
                <a:lnTo>
                  <a:pt x="442913" y="7144"/>
                </a:lnTo>
                <a:lnTo>
                  <a:pt x="464344" y="7144"/>
                </a:lnTo>
                <a:lnTo>
                  <a:pt x="478631" y="7144"/>
                </a:lnTo>
                <a:lnTo>
                  <a:pt x="500063" y="7144"/>
                </a:lnTo>
                <a:lnTo>
                  <a:pt x="521494" y="7144"/>
                </a:lnTo>
                <a:lnTo>
                  <a:pt x="542925" y="7144"/>
                </a:lnTo>
                <a:lnTo>
                  <a:pt x="564356" y="7144"/>
                </a:lnTo>
                <a:lnTo>
                  <a:pt x="578644" y="7144"/>
                </a:lnTo>
                <a:lnTo>
                  <a:pt x="600075" y="0"/>
                </a:lnTo>
                <a:lnTo>
                  <a:pt x="621506" y="0"/>
                </a:lnTo>
                <a:lnTo>
                  <a:pt x="642938" y="0"/>
                </a:lnTo>
                <a:lnTo>
                  <a:pt x="671513" y="0"/>
                </a:lnTo>
                <a:lnTo>
                  <a:pt x="692944" y="0"/>
                </a:lnTo>
                <a:lnTo>
                  <a:pt x="714375" y="7144"/>
                </a:lnTo>
                <a:lnTo>
                  <a:pt x="735806" y="7144"/>
                </a:lnTo>
                <a:lnTo>
                  <a:pt x="757238" y="7144"/>
                </a:lnTo>
                <a:lnTo>
                  <a:pt x="785813" y="7144"/>
                </a:lnTo>
                <a:lnTo>
                  <a:pt x="800100" y="7144"/>
                </a:lnTo>
                <a:lnTo>
                  <a:pt x="821531" y="7144"/>
                </a:lnTo>
                <a:lnTo>
                  <a:pt x="850106" y="7144"/>
                </a:lnTo>
                <a:lnTo>
                  <a:pt x="871538" y="7144"/>
                </a:lnTo>
                <a:lnTo>
                  <a:pt x="892969" y="7144"/>
                </a:lnTo>
                <a:lnTo>
                  <a:pt x="914400" y="7144"/>
                </a:lnTo>
                <a:lnTo>
                  <a:pt x="935831" y="7144"/>
                </a:lnTo>
                <a:lnTo>
                  <a:pt x="957263" y="7144"/>
                </a:lnTo>
                <a:lnTo>
                  <a:pt x="978694" y="7144"/>
                </a:lnTo>
                <a:lnTo>
                  <a:pt x="1000125" y="7144"/>
                </a:lnTo>
                <a:lnTo>
                  <a:pt x="1028700" y="7144"/>
                </a:lnTo>
                <a:lnTo>
                  <a:pt x="1042988" y="7144"/>
                </a:lnTo>
                <a:lnTo>
                  <a:pt x="1071563" y="7144"/>
                </a:lnTo>
                <a:lnTo>
                  <a:pt x="1092994" y="7144"/>
                </a:lnTo>
                <a:lnTo>
                  <a:pt x="1114426" y="7144"/>
                </a:lnTo>
                <a:lnTo>
                  <a:pt x="1135857" y="7144"/>
                </a:lnTo>
                <a:lnTo>
                  <a:pt x="1150144" y="7144"/>
                </a:lnTo>
                <a:lnTo>
                  <a:pt x="1171576" y="7144"/>
                </a:lnTo>
                <a:lnTo>
                  <a:pt x="1193007" y="7144"/>
                </a:lnTo>
                <a:lnTo>
                  <a:pt x="1214438" y="7144"/>
                </a:lnTo>
                <a:lnTo>
                  <a:pt x="1228726" y="14287"/>
                </a:lnTo>
                <a:lnTo>
                  <a:pt x="1257301" y="14287"/>
                </a:lnTo>
                <a:lnTo>
                  <a:pt x="1271588" y="14287"/>
                </a:lnTo>
                <a:lnTo>
                  <a:pt x="1285876" y="21431"/>
                </a:lnTo>
                <a:lnTo>
                  <a:pt x="1307307" y="21431"/>
                </a:lnTo>
                <a:lnTo>
                  <a:pt x="1328738" y="21431"/>
                </a:lnTo>
                <a:lnTo>
                  <a:pt x="1343026" y="21431"/>
                </a:lnTo>
                <a:lnTo>
                  <a:pt x="1357313" y="21431"/>
                </a:lnTo>
                <a:lnTo>
                  <a:pt x="1378744" y="28575"/>
                </a:lnTo>
                <a:lnTo>
                  <a:pt x="1393032" y="28575"/>
                </a:lnTo>
                <a:lnTo>
                  <a:pt x="1400176" y="28575"/>
                </a:lnTo>
                <a:lnTo>
                  <a:pt x="1414463" y="28575"/>
                </a:lnTo>
                <a:lnTo>
                  <a:pt x="1414463" y="28575"/>
                </a:lnTo>
                <a:lnTo>
                  <a:pt x="1421607" y="28575"/>
                </a:lnTo>
                <a:lnTo>
                  <a:pt x="1428751" y="28575"/>
                </a:lnTo>
                <a:lnTo>
                  <a:pt x="1428751" y="285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67051" y="3863975"/>
            <a:ext cx="2879725" cy="115888"/>
          </a:xfrm>
          <a:custGeom>
            <a:avLst/>
            <a:gdLst/>
            <a:ahLst/>
            <a:cxnLst/>
            <a:rect l="0" t="0" r="0" b="0"/>
            <a:pathLst>
              <a:path w="2878932" h="114301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14287" y="28575"/>
                </a:lnTo>
                <a:lnTo>
                  <a:pt x="21431" y="28575"/>
                </a:lnTo>
                <a:lnTo>
                  <a:pt x="28575" y="21432"/>
                </a:lnTo>
                <a:lnTo>
                  <a:pt x="35718" y="21432"/>
                </a:lnTo>
                <a:lnTo>
                  <a:pt x="42862" y="14288"/>
                </a:lnTo>
                <a:lnTo>
                  <a:pt x="50006" y="14288"/>
                </a:lnTo>
                <a:lnTo>
                  <a:pt x="64293" y="14288"/>
                </a:lnTo>
                <a:lnTo>
                  <a:pt x="71437" y="14288"/>
                </a:lnTo>
                <a:lnTo>
                  <a:pt x="78581" y="14288"/>
                </a:lnTo>
                <a:lnTo>
                  <a:pt x="92868" y="14288"/>
                </a:lnTo>
                <a:lnTo>
                  <a:pt x="100012" y="14288"/>
                </a:lnTo>
                <a:lnTo>
                  <a:pt x="114300" y="7144"/>
                </a:lnTo>
                <a:lnTo>
                  <a:pt x="128587" y="7144"/>
                </a:lnTo>
                <a:lnTo>
                  <a:pt x="150018" y="7144"/>
                </a:lnTo>
                <a:lnTo>
                  <a:pt x="157162" y="7144"/>
                </a:lnTo>
                <a:lnTo>
                  <a:pt x="171450" y="14288"/>
                </a:lnTo>
                <a:lnTo>
                  <a:pt x="185737" y="14288"/>
                </a:lnTo>
                <a:lnTo>
                  <a:pt x="200025" y="14288"/>
                </a:lnTo>
                <a:lnTo>
                  <a:pt x="214312" y="14288"/>
                </a:lnTo>
                <a:lnTo>
                  <a:pt x="235743" y="14288"/>
                </a:lnTo>
                <a:lnTo>
                  <a:pt x="250031" y="14288"/>
                </a:lnTo>
                <a:lnTo>
                  <a:pt x="271462" y="14288"/>
                </a:lnTo>
                <a:lnTo>
                  <a:pt x="285750" y="14288"/>
                </a:lnTo>
                <a:lnTo>
                  <a:pt x="307181" y="21432"/>
                </a:lnTo>
                <a:lnTo>
                  <a:pt x="321468" y="21432"/>
                </a:lnTo>
                <a:lnTo>
                  <a:pt x="342900" y="21432"/>
                </a:lnTo>
                <a:lnTo>
                  <a:pt x="364331" y="21432"/>
                </a:lnTo>
                <a:lnTo>
                  <a:pt x="385762" y="21432"/>
                </a:lnTo>
                <a:lnTo>
                  <a:pt x="407193" y="21432"/>
                </a:lnTo>
                <a:lnTo>
                  <a:pt x="428625" y="21432"/>
                </a:lnTo>
                <a:lnTo>
                  <a:pt x="450056" y="21432"/>
                </a:lnTo>
                <a:lnTo>
                  <a:pt x="464343" y="21432"/>
                </a:lnTo>
                <a:lnTo>
                  <a:pt x="492918" y="21432"/>
                </a:lnTo>
                <a:lnTo>
                  <a:pt x="514350" y="21432"/>
                </a:lnTo>
                <a:lnTo>
                  <a:pt x="535781" y="21432"/>
                </a:lnTo>
                <a:lnTo>
                  <a:pt x="557212" y="21432"/>
                </a:lnTo>
                <a:lnTo>
                  <a:pt x="571500" y="21432"/>
                </a:lnTo>
                <a:lnTo>
                  <a:pt x="600075" y="21432"/>
                </a:lnTo>
                <a:lnTo>
                  <a:pt x="621506" y="21432"/>
                </a:lnTo>
                <a:lnTo>
                  <a:pt x="642937" y="14288"/>
                </a:lnTo>
                <a:lnTo>
                  <a:pt x="671512" y="14288"/>
                </a:lnTo>
                <a:lnTo>
                  <a:pt x="685800" y="14288"/>
                </a:lnTo>
                <a:lnTo>
                  <a:pt x="707231" y="7144"/>
                </a:lnTo>
                <a:lnTo>
                  <a:pt x="735806" y="7144"/>
                </a:lnTo>
                <a:lnTo>
                  <a:pt x="757237" y="7144"/>
                </a:lnTo>
                <a:lnTo>
                  <a:pt x="778668" y="7144"/>
                </a:lnTo>
                <a:lnTo>
                  <a:pt x="807243" y="7144"/>
                </a:lnTo>
                <a:lnTo>
                  <a:pt x="828675" y="7144"/>
                </a:lnTo>
                <a:lnTo>
                  <a:pt x="850106" y="7144"/>
                </a:lnTo>
                <a:lnTo>
                  <a:pt x="878681" y="0"/>
                </a:lnTo>
                <a:lnTo>
                  <a:pt x="900112" y="0"/>
                </a:lnTo>
                <a:lnTo>
                  <a:pt x="921544" y="0"/>
                </a:lnTo>
                <a:lnTo>
                  <a:pt x="950119" y="0"/>
                </a:lnTo>
                <a:lnTo>
                  <a:pt x="971550" y="0"/>
                </a:lnTo>
                <a:lnTo>
                  <a:pt x="992981" y="0"/>
                </a:lnTo>
                <a:lnTo>
                  <a:pt x="1021556" y="7144"/>
                </a:lnTo>
                <a:lnTo>
                  <a:pt x="1042987" y="7144"/>
                </a:lnTo>
                <a:lnTo>
                  <a:pt x="1071562" y="0"/>
                </a:lnTo>
                <a:lnTo>
                  <a:pt x="1100137" y="7144"/>
                </a:lnTo>
                <a:lnTo>
                  <a:pt x="1121569" y="7144"/>
                </a:lnTo>
                <a:lnTo>
                  <a:pt x="1143000" y="7144"/>
                </a:lnTo>
                <a:lnTo>
                  <a:pt x="1171575" y="7144"/>
                </a:lnTo>
                <a:lnTo>
                  <a:pt x="1200150" y="7144"/>
                </a:lnTo>
                <a:lnTo>
                  <a:pt x="1228725" y="14288"/>
                </a:lnTo>
                <a:lnTo>
                  <a:pt x="1250156" y="14288"/>
                </a:lnTo>
                <a:lnTo>
                  <a:pt x="1278731" y="14288"/>
                </a:lnTo>
                <a:lnTo>
                  <a:pt x="1307306" y="21432"/>
                </a:lnTo>
                <a:lnTo>
                  <a:pt x="1335881" y="21432"/>
                </a:lnTo>
                <a:lnTo>
                  <a:pt x="1357312" y="21432"/>
                </a:lnTo>
                <a:lnTo>
                  <a:pt x="1385887" y="28575"/>
                </a:lnTo>
                <a:lnTo>
                  <a:pt x="1414462" y="28575"/>
                </a:lnTo>
                <a:lnTo>
                  <a:pt x="1443037" y="28575"/>
                </a:lnTo>
                <a:lnTo>
                  <a:pt x="1464469" y="35719"/>
                </a:lnTo>
                <a:lnTo>
                  <a:pt x="1493044" y="35719"/>
                </a:lnTo>
                <a:lnTo>
                  <a:pt x="1521619" y="35719"/>
                </a:lnTo>
                <a:lnTo>
                  <a:pt x="1543050" y="42863"/>
                </a:lnTo>
                <a:lnTo>
                  <a:pt x="1571625" y="42863"/>
                </a:lnTo>
                <a:lnTo>
                  <a:pt x="1600200" y="42863"/>
                </a:lnTo>
                <a:lnTo>
                  <a:pt x="1621631" y="42863"/>
                </a:lnTo>
                <a:lnTo>
                  <a:pt x="1650206" y="42863"/>
                </a:lnTo>
                <a:lnTo>
                  <a:pt x="1671637" y="42863"/>
                </a:lnTo>
                <a:lnTo>
                  <a:pt x="1700212" y="42863"/>
                </a:lnTo>
                <a:lnTo>
                  <a:pt x="1721644" y="42863"/>
                </a:lnTo>
                <a:lnTo>
                  <a:pt x="1750219" y="42863"/>
                </a:lnTo>
                <a:lnTo>
                  <a:pt x="1778794" y="42863"/>
                </a:lnTo>
                <a:lnTo>
                  <a:pt x="1800225" y="42863"/>
                </a:lnTo>
                <a:lnTo>
                  <a:pt x="1828800" y="42863"/>
                </a:lnTo>
                <a:lnTo>
                  <a:pt x="1850231" y="42863"/>
                </a:lnTo>
                <a:lnTo>
                  <a:pt x="1878806" y="42863"/>
                </a:lnTo>
                <a:lnTo>
                  <a:pt x="1900237" y="42863"/>
                </a:lnTo>
                <a:lnTo>
                  <a:pt x="1928812" y="42863"/>
                </a:lnTo>
                <a:lnTo>
                  <a:pt x="1957387" y="42863"/>
                </a:lnTo>
                <a:lnTo>
                  <a:pt x="1978819" y="42863"/>
                </a:lnTo>
                <a:lnTo>
                  <a:pt x="2000250" y="42863"/>
                </a:lnTo>
                <a:lnTo>
                  <a:pt x="2028825" y="42863"/>
                </a:lnTo>
                <a:lnTo>
                  <a:pt x="2057400" y="42863"/>
                </a:lnTo>
                <a:lnTo>
                  <a:pt x="2078831" y="50007"/>
                </a:lnTo>
                <a:lnTo>
                  <a:pt x="2107406" y="50007"/>
                </a:lnTo>
                <a:lnTo>
                  <a:pt x="2128837" y="50007"/>
                </a:lnTo>
                <a:lnTo>
                  <a:pt x="2157412" y="50007"/>
                </a:lnTo>
                <a:lnTo>
                  <a:pt x="2178844" y="50007"/>
                </a:lnTo>
                <a:lnTo>
                  <a:pt x="2207419" y="57150"/>
                </a:lnTo>
                <a:lnTo>
                  <a:pt x="2235994" y="57150"/>
                </a:lnTo>
                <a:lnTo>
                  <a:pt x="2257425" y="57150"/>
                </a:lnTo>
                <a:lnTo>
                  <a:pt x="2286000" y="64294"/>
                </a:lnTo>
                <a:lnTo>
                  <a:pt x="2307431" y="64294"/>
                </a:lnTo>
                <a:lnTo>
                  <a:pt x="2336006" y="64294"/>
                </a:lnTo>
                <a:lnTo>
                  <a:pt x="2357437" y="64294"/>
                </a:lnTo>
                <a:lnTo>
                  <a:pt x="2386012" y="64294"/>
                </a:lnTo>
                <a:lnTo>
                  <a:pt x="2414587" y="64294"/>
                </a:lnTo>
                <a:lnTo>
                  <a:pt x="2436019" y="64294"/>
                </a:lnTo>
                <a:lnTo>
                  <a:pt x="2464594" y="64294"/>
                </a:lnTo>
                <a:lnTo>
                  <a:pt x="2486025" y="64294"/>
                </a:lnTo>
                <a:lnTo>
                  <a:pt x="2507456" y="64294"/>
                </a:lnTo>
                <a:lnTo>
                  <a:pt x="2536031" y="64294"/>
                </a:lnTo>
                <a:lnTo>
                  <a:pt x="2557462" y="64294"/>
                </a:lnTo>
                <a:lnTo>
                  <a:pt x="2578894" y="71438"/>
                </a:lnTo>
                <a:lnTo>
                  <a:pt x="2600325" y="64294"/>
                </a:lnTo>
                <a:lnTo>
                  <a:pt x="2628900" y="71438"/>
                </a:lnTo>
                <a:lnTo>
                  <a:pt x="2650331" y="71438"/>
                </a:lnTo>
                <a:lnTo>
                  <a:pt x="2671762" y="71438"/>
                </a:lnTo>
                <a:lnTo>
                  <a:pt x="2693194" y="78582"/>
                </a:lnTo>
                <a:lnTo>
                  <a:pt x="2707481" y="78582"/>
                </a:lnTo>
                <a:lnTo>
                  <a:pt x="2728912" y="78582"/>
                </a:lnTo>
                <a:lnTo>
                  <a:pt x="2743200" y="78582"/>
                </a:lnTo>
                <a:lnTo>
                  <a:pt x="2764631" y="85725"/>
                </a:lnTo>
                <a:lnTo>
                  <a:pt x="2778919" y="85725"/>
                </a:lnTo>
                <a:lnTo>
                  <a:pt x="2800350" y="92869"/>
                </a:lnTo>
                <a:lnTo>
                  <a:pt x="2814637" y="92869"/>
                </a:lnTo>
                <a:lnTo>
                  <a:pt x="2828925" y="100013"/>
                </a:lnTo>
                <a:lnTo>
                  <a:pt x="2836069" y="100013"/>
                </a:lnTo>
                <a:lnTo>
                  <a:pt x="2850356" y="100013"/>
                </a:lnTo>
                <a:lnTo>
                  <a:pt x="2857500" y="107157"/>
                </a:lnTo>
                <a:lnTo>
                  <a:pt x="2864644" y="107157"/>
                </a:lnTo>
                <a:lnTo>
                  <a:pt x="2871787" y="114300"/>
                </a:lnTo>
                <a:lnTo>
                  <a:pt x="2878931" y="114300"/>
                </a:lnTo>
                <a:lnTo>
                  <a:pt x="2878931" y="1143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59076" y="4200525"/>
            <a:ext cx="4716463" cy="50800"/>
          </a:xfrm>
          <a:custGeom>
            <a:avLst/>
            <a:gdLst/>
            <a:ahLst/>
            <a:cxnLst/>
            <a:rect l="0" t="0" r="0" b="0"/>
            <a:pathLst>
              <a:path w="4714877" h="5000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7144" y="35719"/>
                </a:lnTo>
                <a:lnTo>
                  <a:pt x="14288" y="35719"/>
                </a:lnTo>
                <a:lnTo>
                  <a:pt x="21432" y="35719"/>
                </a:lnTo>
                <a:lnTo>
                  <a:pt x="28575" y="35719"/>
                </a:lnTo>
                <a:lnTo>
                  <a:pt x="42863" y="35719"/>
                </a:lnTo>
                <a:lnTo>
                  <a:pt x="50007" y="35719"/>
                </a:lnTo>
                <a:lnTo>
                  <a:pt x="57150" y="35719"/>
                </a:lnTo>
                <a:lnTo>
                  <a:pt x="71438" y="35719"/>
                </a:lnTo>
                <a:lnTo>
                  <a:pt x="85725" y="35719"/>
                </a:lnTo>
                <a:lnTo>
                  <a:pt x="92869" y="35719"/>
                </a:lnTo>
                <a:lnTo>
                  <a:pt x="107157" y="35719"/>
                </a:lnTo>
                <a:lnTo>
                  <a:pt x="121444" y="35719"/>
                </a:lnTo>
                <a:lnTo>
                  <a:pt x="135732" y="35719"/>
                </a:lnTo>
                <a:lnTo>
                  <a:pt x="150019" y="35719"/>
                </a:lnTo>
                <a:lnTo>
                  <a:pt x="164307" y="28575"/>
                </a:lnTo>
                <a:lnTo>
                  <a:pt x="171450" y="28575"/>
                </a:lnTo>
                <a:lnTo>
                  <a:pt x="185738" y="28575"/>
                </a:lnTo>
                <a:lnTo>
                  <a:pt x="207169" y="28575"/>
                </a:lnTo>
                <a:lnTo>
                  <a:pt x="221457" y="28575"/>
                </a:lnTo>
                <a:lnTo>
                  <a:pt x="235744" y="28575"/>
                </a:lnTo>
                <a:lnTo>
                  <a:pt x="250032" y="21431"/>
                </a:lnTo>
                <a:lnTo>
                  <a:pt x="264319" y="21431"/>
                </a:lnTo>
                <a:lnTo>
                  <a:pt x="285750" y="21431"/>
                </a:lnTo>
                <a:lnTo>
                  <a:pt x="300038" y="21431"/>
                </a:lnTo>
                <a:lnTo>
                  <a:pt x="321469" y="21431"/>
                </a:lnTo>
                <a:lnTo>
                  <a:pt x="335757" y="21431"/>
                </a:lnTo>
                <a:lnTo>
                  <a:pt x="350044" y="21431"/>
                </a:lnTo>
                <a:lnTo>
                  <a:pt x="364332" y="14287"/>
                </a:lnTo>
                <a:lnTo>
                  <a:pt x="385763" y="14287"/>
                </a:lnTo>
                <a:lnTo>
                  <a:pt x="400050" y="14287"/>
                </a:lnTo>
                <a:lnTo>
                  <a:pt x="421482" y="14287"/>
                </a:lnTo>
                <a:lnTo>
                  <a:pt x="442913" y="7144"/>
                </a:lnTo>
                <a:lnTo>
                  <a:pt x="457200" y="7144"/>
                </a:lnTo>
                <a:lnTo>
                  <a:pt x="478632" y="7144"/>
                </a:lnTo>
                <a:lnTo>
                  <a:pt x="492919" y="7144"/>
                </a:lnTo>
                <a:lnTo>
                  <a:pt x="514350" y="7144"/>
                </a:lnTo>
                <a:lnTo>
                  <a:pt x="535782" y="7144"/>
                </a:lnTo>
                <a:lnTo>
                  <a:pt x="557213" y="7144"/>
                </a:lnTo>
                <a:lnTo>
                  <a:pt x="578644" y="7144"/>
                </a:lnTo>
                <a:lnTo>
                  <a:pt x="592932" y="7144"/>
                </a:lnTo>
                <a:lnTo>
                  <a:pt x="621507" y="0"/>
                </a:lnTo>
                <a:lnTo>
                  <a:pt x="642938" y="0"/>
                </a:lnTo>
                <a:lnTo>
                  <a:pt x="664369" y="0"/>
                </a:lnTo>
                <a:lnTo>
                  <a:pt x="685800" y="0"/>
                </a:lnTo>
                <a:lnTo>
                  <a:pt x="700088" y="0"/>
                </a:lnTo>
                <a:lnTo>
                  <a:pt x="728663" y="0"/>
                </a:lnTo>
                <a:lnTo>
                  <a:pt x="742950" y="0"/>
                </a:lnTo>
                <a:lnTo>
                  <a:pt x="771525" y="0"/>
                </a:lnTo>
                <a:lnTo>
                  <a:pt x="792957" y="0"/>
                </a:lnTo>
                <a:lnTo>
                  <a:pt x="814388" y="0"/>
                </a:lnTo>
                <a:lnTo>
                  <a:pt x="835819" y="0"/>
                </a:lnTo>
                <a:lnTo>
                  <a:pt x="864394" y="0"/>
                </a:lnTo>
                <a:lnTo>
                  <a:pt x="885825" y="0"/>
                </a:lnTo>
                <a:lnTo>
                  <a:pt x="907257" y="0"/>
                </a:lnTo>
                <a:lnTo>
                  <a:pt x="935832" y="0"/>
                </a:lnTo>
                <a:lnTo>
                  <a:pt x="957263" y="7144"/>
                </a:lnTo>
                <a:lnTo>
                  <a:pt x="978694" y="7144"/>
                </a:lnTo>
                <a:lnTo>
                  <a:pt x="1007269" y="7144"/>
                </a:lnTo>
                <a:lnTo>
                  <a:pt x="1028700" y="7144"/>
                </a:lnTo>
                <a:lnTo>
                  <a:pt x="1050132" y="7144"/>
                </a:lnTo>
                <a:lnTo>
                  <a:pt x="1078707" y="7144"/>
                </a:lnTo>
                <a:lnTo>
                  <a:pt x="1100138" y="14287"/>
                </a:lnTo>
                <a:lnTo>
                  <a:pt x="1121569" y="7144"/>
                </a:lnTo>
                <a:lnTo>
                  <a:pt x="1150144" y="7144"/>
                </a:lnTo>
                <a:lnTo>
                  <a:pt x="1171575" y="14287"/>
                </a:lnTo>
                <a:lnTo>
                  <a:pt x="1193007" y="14287"/>
                </a:lnTo>
                <a:lnTo>
                  <a:pt x="1221582" y="7144"/>
                </a:lnTo>
                <a:lnTo>
                  <a:pt x="1243013" y="7144"/>
                </a:lnTo>
                <a:lnTo>
                  <a:pt x="1264444" y="7144"/>
                </a:lnTo>
                <a:lnTo>
                  <a:pt x="1293019" y="7144"/>
                </a:lnTo>
                <a:lnTo>
                  <a:pt x="1314451" y="7144"/>
                </a:lnTo>
                <a:lnTo>
                  <a:pt x="1335882" y="7144"/>
                </a:lnTo>
                <a:lnTo>
                  <a:pt x="1364457" y="7144"/>
                </a:lnTo>
                <a:lnTo>
                  <a:pt x="1385888" y="7144"/>
                </a:lnTo>
                <a:lnTo>
                  <a:pt x="1414463" y="7144"/>
                </a:lnTo>
                <a:lnTo>
                  <a:pt x="1435894" y="7144"/>
                </a:lnTo>
                <a:lnTo>
                  <a:pt x="1457326" y="7144"/>
                </a:lnTo>
                <a:lnTo>
                  <a:pt x="1485901" y="7144"/>
                </a:lnTo>
                <a:lnTo>
                  <a:pt x="1507332" y="7144"/>
                </a:lnTo>
                <a:lnTo>
                  <a:pt x="1535907" y="7144"/>
                </a:lnTo>
                <a:lnTo>
                  <a:pt x="1557338" y="0"/>
                </a:lnTo>
                <a:lnTo>
                  <a:pt x="1585913" y="7144"/>
                </a:lnTo>
                <a:lnTo>
                  <a:pt x="1614488" y="7144"/>
                </a:lnTo>
                <a:lnTo>
                  <a:pt x="1635919" y="7144"/>
                </a:lnTo>
                <a:lnTo>
                  <a:pt x="1657351" y="7144"/>
                </a:lnTo>
                <a:lnTo>
                  <a:pt x="1685926" y="7144"/>
                </a:lnTo>
                <a:lnTo>
                  <a:pt x="1707357" y="7144"/>
                </a:lnTo>
                <a:lnTo>
                  <a:pt x="1728788" y="7144"/>
                </a:lnTo>
                <a:lnTo>
                  <a:pt x="1757363" y="7144"/>
                </a:lnTo>
                <a:lnTo>
                  <a:pt x="1778794" y="7144"/>
                </a:lnTo>
                <a:lnTo>
                  <a:pt x="1800226" y="7144"/>
                </a:lnTo>
                <a:lnTo>
                  <a:pt x="1828801" y="7144"/>
                </a:lnTo>
                <a:lnTo>
                  <a:pt x="1850232" y="7144"/>
                </a:lnTo>
                <a:lnTo>
                  <a:pt x="1871663" y="7144"/>
                </a:lnTo>
                <a:lnTo>
                  <a:pt x="1900238" y="14287"/>
                </a:lnTo>
                <a:lnTo>
                  <a:pt x="1921669" y="14287"/>
                </a:lnTo>
                <a:lnTo>
                  <a:pt x="1943101" y="14287"/>
                </a:lnTo>
                <a:lnTo>
                  <a:pt x="1971676" y="14287"/>
                </a:lnTo>
                <a:lnTo>
                  <a:pt x="1985963" y="21431"/>
                </a:lnTo>
                <a:lnTo>
                  <a:pt x="2014538" y="21431"/>
                </a:lnTo>
                <a:lnTo>
                  <a:pt x="2028826" y="21431"/>
                </a:lnTo>
                <a:lnTo>
                  <a:pt x="2057401" y="21431"/>
                </a:lnTo>
                <a:lnTo>
                  <a:pt x="2078832" y="28575"/>
                </a:lnTo>
                <a:lnTo>
                  <a:pt x="2100263" y="28575"/>
                </a:lnTo>
                <a:lnTo>
                  <a:pt x="2121694" y="28575"/>
                </a:lnTo>
                <a:lnTo>
                  <a:pt x="2143126" y="28575"/>
                </a:lnTo>
                <a:lnTo>
                  <a:pt x="2164557" y="35719"/>
                </a:lnTo>
                <a:lnTo>
                  <a:pt x="2185988" y="35719"/>
                </a:lnTo>
                <a:lnTo>
                  <a:pt x="2207419" y="35719"/>
                </a:lnTo>
                <a:lnTo>
                  <a:pt x="2228851" y="35719"/>
                </a:lnTo>
                <a:lnTo>
                  <a:pt x="2250282" y="35719"/>
                </a:lnTo>
                <a:lnTo>
                  <a:pt x="2271713" y="35719"/>
                </a:lnTo>
                <a:lnTo>
                  <a:pt x="2293144" y="35719"/>
                </a:lnTo>
                <a:lnTo>
                  <a:pt x="2307432" y="35719"/>
                </a:lnTo>
                <a:lnTo>
                  <a:pt x="2336007" y="35719"/>
                </a:lnTo>
                <a:lnTo>
                  <a:pt x="2357438" y="35719"/>
                </a:lnTo>
                <a:lnTo>
                  <a:pt x="2371726" y="42862"/>
                </a:lnTo>
                <a:lnTo>
                  <a:pt x="2393157" y="42862"/>
                </a:lnTo>
                <a:lnTo>
                  <a:pt x="2407444" y="35719"/>
                </a:lnTo>
                <a:lnTo>
                  <a:pt x="2436019" y="42862"/>
                </a:lnTo>
                <a:lnTo>
                  <a:pt x="2450307" y="42862"/>
                </a:lnTo>
                <a:lnTo>
                  <a:pt x="2471738" y="42862"/>
                </a:lnTo>
                <a:lnTo>
                  <a:pt x="2493169" y="42862"/>
                </a:lnTo>
                <a:lnTo>
                  <a:pt x="2507457" y="35719"/>
                </a:lnTo>
                <a:lnTo>
                  <a:pt x="2528888" y="35719"/>
                </a:lnTo>
                <a:lnTo>
                  <a:pt x="2550319" y="35719"/>
                </a:lnTo>
                <a:lnTo>
                  <a:pt x="2571751" y="35719"/>
                </a:lnTo>
                <a:lnTo>
                  <a:pt x="2586038" y="35719"/>
                </a:lnTo>
                <a:lnTo>
                  <a:pt x="2607469" y="35719"/>
                </a:lnTo>
                <a:lnTo>
                  <a:pt x="2628901" y="28575"/>
                </a:lnTo>
                <a:lnTo>
                  <a:pt x="2643188" y="28575"/>
                </a:lnTo>
                <a:lnTo>
                  <a:pt x="2664619" y="28575"/>
                </a:lnTo>
                <a:lnTo>
                  <a:pt x="2686051" y="28575"/>
                </a:lnTo>
                <a:lnTo>
                  <a:pt x="2700338" y="28575"/>
                </a:lnTo>
                <a:lnTo>
                  <a:pt x="2721769" y="28575"/>
                </a:lnTo>
                <a:lnTo>
                  <a:pt x="2743201" y="21431"/>
                </a:lnTo>
                <a:lnTo>
                  <a:pt x="2764632" y="21431"/>
                </a:lnTo>
                <a:lnTo>
                  <a:pt x="2778919" y="21431"/>
                </a:lnTo>
                <a:lnTo>
                  <a:pt x="2800351" y="21431"/>
                </a:lnTo>
                <a:lnTo>
                  <a:pt x="2821782" y="21431"/>
                </a:lnTo>
                <a:lnTo>
                  <a:pt x="2836069" y="21431"/>
                </a:lnTo>
                <a:lnTo>
                  <a:pt x="2857501" y="21431"/>
                </a:lnTo>
                <a:lnTo>
                  <a:pt x="2871788" y="28575"/>
                </a:lnTo>
                <a:lnTo>
                  <a:pt x="2893219" y="28575"/>
                </a:lnTo>
                <a:lnTo>
                  <a:pt x="2907507" y="28575"/>
                </a:lnTo>
                <a:lnTo>
                  <a:pt x="2928938" y="28575"/>
                </a:lnTo>
                <a:lnTo>
                  <a:pt x="2943226" y="28575"/>
                </a:lnTo>
                <a:lnTo>
                  <a:pt x="2964657" y="28575"/>
                </a:lnTo>
                <a:lnTo>
                  <a:pt x="2978944" y="28575"/>
                </a:lnTo>
                <a:lnTo>
                  <a:pt x="3000376" y="28575"/>
                </a:lnTo>
                <a:lnTo>
                  <a:pt x="3014663" y="35719"/>
                </a:lnTo>
                <a:lnTo>
                  <a:pt x="3036094" y="35719"/>
                </a:lnTo>
                <a:lnTo>
                  <a:pt x="3050382" y="35719"/>
                </a:lnTo>
                <a:lnTo>
                  <a:pt x="3064669" y="35719"/>
                </a:lnTo>
                <a:lnTo>
                  <a:pt x="3086101" y="35719"/>
                </a:lnTo>
                <a:lnTo>
                  <a:pt x="3093244" y="35719"/>
                </a:lnTo>
                <a:lnTo>
                  <a:pt x="3114676" y="35719"/>
                </a:lnTo>
                <a:lnTo>
                  <a:pt x="3128963" y="35719"/>
                </a:lnTo>
                <a:lnTo>
                  <a:pt x="3143251" y="35719"/>
                </a:lnTo>
                <a:lnTo>
                  <a:pt x="3157538" y="35719"/>
                </a:lnTo>
                <a:lnTo>
                  <a:pt x="3171826" y="35719"/>
                </a:lnTo>
                <a:lnTo>
                  <a:pt x="3186113" y="35719"/>
                </a:lnTo>
                <a:lnTo>
                  <a:pt x="3200401" y="35719"/>
                </a:lnTo>
                <a:lnTo>
                  <a:pt x="3214688" y="35719"/>
                </a:lnTo>
                <a:lnTo>
                  <a:pt x="3228976" y="35719"/>
                </a:lnTo>
                <a:lnTo>
                  <a:pt x="3243263" y="35719"/>
                </a:lnTo>
                <a:lnTo>
                  <a:pt x="3257551" y="35719"/>
                </a:lnTo>
                <a:lnTo>
                  <a:pt x="3271838" y="35719"/>
                </a:lnTo>
                <a:lnTo>
                  <a:pt x="3286126" y="35719"/>
                </a:lnTo>
                <a:lnTo>
                  <a:pt x="3300413" y="35719"/>
                </a:lnTo>
                <a:lnTo>
                  <a:pt x="3307557" y="35719"/>
                </a:lnTo>
                <a:lnTo>
                  <a:pt x="3321844" y="35719"/>
                </a:lnTo>
                <a:lnTo>
                  <a:pt x="3336132" y="35719"/>
                </a:lnTo>
                <a:lnTo>
                  <a:pt x="3350419" y="35719"/>
                </a:lnTo>
                <a:lnTo>
                  <a:pt x="3364707" y="28575"/>
                </a:lnTo>
                <a:lnTo>
                  <a:pt x="3378994" y="28575"/>
                </a:lnTo>
                <a:lnTo>
                  <a:pt x="3393282" y="28575"/>
                </a:lnTo>
                <a:lnTo>
                  <a:pt x="3400426" y="35719"/>
                </a:lnTo>
                <a:lnTo>
                  <a:pt x="3414713" y="35719"/>
                </a:lnTo>
                <a:lnTo>
                  <a:pt x="3429001" y="35719"/>
                </a:lnTo>
                <a:lnTo>
                  <a:pt x="3443288" y="35719"/>
                </a:lnTo>
                <a:lnTo>
                  <a:pt x="3450432" y="35719"/>
                </a:lnTo>
                <a:lnTo>
                  <a:pt x="3464719" y="35719"/>
                </a:lnTo>
                <a:lnTo>
                  <a:pt x="3479007" y="35719"/>
                </a:lnTo>
                <a:lnTo>
                  <a:pt x="3486151" y="35719"/>
                </a:lnTo>
                <a:lnTo>
                  <a:pt x="3500438" y="35719"/>
                </a:lnTo>
                <a:lnTo>
                  <a:pt x="3514726" y="35719"/>
                </a:lnTo>
                <a:lnTo>
                  <a:pt x="3521869" y="35719"/>
                </a:lnTo>
                <a:lnTo>
                  <a:pt x="3536157" y="35719"/>
                </a:lnTo>
                <a:lnTo>
                  <a:pt x="3550444" y="35719"/>
                </a:lnTo>
                <a:lnTo>
                  <a:pt x="3564732" y="35719"/>
                </a:lnTo>
                <a:lnTo>
                  <a:pt x="3579019" y="35719"/>
                </a:lnTo>
                <a:lnTo>
                  <a:pt x="3586163" y="35719"/>
                </a:lnTo>
                <a:lnTo>
                  <a:pt x="3600451" y="35719"/>
                </a:lnTo>
                <a:lnTo>
                  <a:pt x="3614738" y="35719"/>
                </a:lnTo>
                <a:lnTo>
                  <a:pt x="3629026" y="35719"/>
                </a:lnTo>
                <a:lnTo>
                  <a:pt x="3643314" y="35719"/>
                </a:lnTo>
                <a:lnTo>
                  <a:pt x="3657601" y="35719"/>
                </a:lnTo>
                <a:lnTo>
                  <a:pt x="3664745" y="35719"/>
                </a:lnTo>
                <a:lnTo>
                  <a:pt x="3679032" y="35719"/>
                </a:lnTo>
                <a:lnTo>
                  <a:pt x="3693320" y="35719"/>
                </a:lnTo>
                <a:lnTo>
                  <a:pt x="3700464" y="35719"/>
                </a:lnTo>
                <a:lnTo>
                  <a:pt x="3714751" y="35719"/>
                </a:lnTo>
                <a:lnTo>
                  <a:pt x="3729039" y="28575"/>
                </a:lnTo>
                <a:lnTo>
                  <a:pt x="3743326" y="28575"/>
                </a:lnTo>
                <a:lnTo>
                  <a:pt x="3757614" y="28575"/>
                </a:lnTo>
                <a:lnTo>
                  <a:pt x="3764757" y="28575"/>
                </a:lnTo>
                <a:lnTo>
                  <a:pt x="3779045" y="28575"/>
                </a:lnTo>
                <a:lnTo>
                  <a:pt x="3786189" y="28575"/>
                </a:lnTo>
                <a:lnTo>
                  <a:pt x="3800476" y="28575"/>
                </a:lnTo>
                <a:lnTo>
                  <a:pt x="3814764" y="28575"/>
                </a:lnTo>
                <a:lnTo>
                  <a:pt x="3829051" y="28575"/>
                </a:lnTo>
                <a:lnTo>
                  <a:pt x="3836195" y="35719"/>
                </a:lnTo>
                <a:lnTo>
                  <a:pt x="3850482" y="35719"/>
                </a:lnTo>
                <a:lnTo>
                  <a:pt x="3864770" y="35719"/>
                </a:lnTo>
                <a:lnTo>
                  <a:pt x="3879057" y="35719"/>
                </a:lnTo>
                <a:lnTo>
                  <a:pt x="3893345" y="35719"/>
                </a:lnTo>
                <a:lnTo>
                  <a:pt x="3907632" y="28575"/>
                </a:lnTo>
                <a:lnTo>
                  <a:pt x="3914776" y="28575"/>
                </a:lnTo>
                <a:lnTo>
                  <a:pt x="3929064" y="28575"/>
                </a:lnTo>
                <a:lnTo>
                  <a:pt x="3943351" y="28575"/>
                </a:lnTo>
                <a:lnTo>
                  <a:pt x="3957639" y="28575"/>
                </a:lnTo>
                <a:lnTo>
                  <a:pt x="3971926" y="28575"/>
                </a:lnTo>
                <a:lnTo>
                  <a:pt x="3979070" y="28575"/>
                </a:lnTo>
                <a:lnTo>
                  <a:pt x="3993357" y="28575"/>
                </a:lnTo>
                <a:lnTo>
                  <a:pt x="4007645" y="28575"/>
                </a:lnTo>
                <a:lnTo>
                  <a:pt x="4021932" y="28575"/>
                </a:lnTo>
                <a:lnTo>
                  <a:pt x="4036220" y="28575"/>
                </a:lnTo>
                <a:lnTo>
                  <a:pt x="4050507" y="28575"/>
                </a:lnTo>
                <a:lnTo>
                  <a:pt x="4064795" y="28575"/>
                </a:lnTo>
                <a:lnTo>
                  <a:pt x="4079082" y="28575"/>
                </a:lnTo>
                <a:lnTo>
                  <a:pt x="4093370" y="28575"/>
                </a:lnTo>
                <a:lnTo>
                  <a:pt x="4107657" y="28575"/>
                </a:lnTo>
                <a:lnTo>
                  <a:pt x="4121945" y="28575"/>
                </a:lnTo>
                <a:lnTo>
                  <a:pt x="4136232" y="28575"/>
                </a:lnTo>
                <a:lnTo>
                  <a:pt x="4150520" y="28575"/>
                </a:lnTo>
                <a:lnTo>
                  <a:pt x="4164807" y="28575"/>
                </a:lnTo>
                <a:lnTo>
                  <a:pt x="4179095" y="28575"/>
                </a:lnTo>
                <a:lnTo>
                  <a:pt x="4193382" y="28575"/>
                </a:lnTo>
                <a:lnTo>
                  <a:pt x="4214814" y="28575"/>
                </a:lnTo>
                <a:lnTo>
                  <a:pt x="4229101" y="28575"/>
                </a:lnTo>
                <a:lnTo>
                  <a:pt x="4243389" y="28575"/>
                </a:lnTo>
                <a:lnTo>
                  <a:pt x="4257676" y="28575"/>
                </a:lnTo>
                <a:lnTo>
                  <a:pt x="4264820" y="28575"/>
                </a:lnTo>
                <a:lnTo>
                  <a:pt x="4286251" y="28575"/>
                </a:lnTo>
                <a:lnTo>
                  <a:pt x="4300539" y="28575"/>
                </a:lnTo>
                <a:lnTo>
                  <a:pt x="4314826" y="35719"/>
                </a:lnTo>
                <a:lnTo>
                  <a:pt x="4329114" y="35719"/>
                </a:lnTo>
                <a:lnTo>
                  <a:pt x="4336257" y="35719"/>
                </a:lnTo>
                <a:lnTo>
                  <a:pt x="4357689" y="35719"/>
                </a:lnTo>
                <a:lnTo>
                  <a:pt x="4371976" y="35719"/>
                </a:lnTo>
                <a:lnTo>
                  <a:pt x="4379120" y="35719"/>
                </a:lnTo>
                <a:lnTo>
                  <a:pt x="4393407" y="42862"/>
                </a:lnTo>
                <a:lnTo>
                  <a:pt x="4407695" y="42862"/>
                </a:lnTo>
                <a:lnTo>
                  <a:pt x="4421982" y="42862"/>
                </a:lnTo>
                <a:lnTo>
                  <a:pt x="4429126" y="42862"/>
                </a:lnTo>
                <a:lnTo>
                  <a:pt x="4443414" y="42862"/>
                </a:lnTo>
                <a:lnTo>
                  <a:pt x="4457701" y="42862"/>
                </a:lnTo>
                <a:lnTo>
                  <a:pt x="4471989" y="42862"/>
                </a:lnTo>
                <a:lnTo>
                  <a:pt x="4486276" y="42862"/>
                </a:lnTo>
                <a:lnTo>
                  <a:pt x="4493420" y="50006"/>
                </a:lnTo>
                <a:lnTo>
                  <a:pt x="4507707" y="50006"/>
                </a:lnTo>
                <a:lnTo>
                  <a:pt x="4521995" y="50006"/>
                </a:lnTo>
                <a:lnTo>
                  <a:pt x="4536282" y="50006"/>
                </a:lnTo>
                <a:lnTo>
                  <a:pt x="4550570" y="50006"/>
                </a:lnTo>
                <a:lnTo>
                  <a:pt x="4557714" y="50006"/>
                </a:lnTo>
                <a:lnTo>
                  <a:pt x="4572001" y="50006"/>
                </a:lnTo>
                <a:lnTo>
                  <a:pt x="4579145" y="50006"/>
                </a:lnTo>
                <a:lnTo>
                  <a:pt x="4593432" y="42862"/>
                </a:lnTo>
                <a:lnTo>
                  <a:pt x="4600576" y="42862"/>
                </a:lnTo>
                <a:lnTo>
                  <a:pt x="4614864" y="42862"/>
                </a:lnTo>
                <a:lnTo>
                  <a:pt x="4622007" y="42862"/>
                </a:lnTo>
                <a:lnTo>
                  <a:pt x="4629151" y="42862"/>
                </a:lnTo>
                <a:lnTo>
                  <a:pt x="4636295" y="42862"/>
                </a:lnTo>
                <a:lnTo>
                  <a:pt x="4650582" y="42862"/>
                </a:lnTo>
                <a:lnTo>
                  <a:pt x="4657726" y="42862"/>
                </a:lnTo>
                <a:lnTo>
                  <a:pt x="4664870" y="42862"/>
                </a:lnTo>
                <a:lnTo>
                  <a:pt x="4672014" y="42862"/>
                </a:lnTo>
                <a:lnTo>
                  <a:pt x="4686301" y="42862"/>
                </a:lnTo>
                <a:lnTo>
                  <a:pt x="4693445" y="42862"/>
                </a:lnTo>
                <a:lnTo>
                  <a:pt x="4700589" y="42862"/>
                </a:lnTo>
                <a:lnTo>
                  <a:pt x="4707732" y="42862"/>
                </a:lnTo>
                <a:lnTo>
                  <a:pt x="4707732" y="42862"/>
                </a:lnTo>
                <a:lnTo>
                  <a:pt x="4714876" y="50006"/>
                </a:lnTo>
                <a:lnTo>
                  <a:pt x="4714876" y="5000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09864" y="4814889"/>
            <a:ext cx="4522787" cy="71437"/>
          </a:xfrm>
          <a:custGeom>
            <a:avLst/>
            <a:gdLst/>
            <a:ahLst/>
            <a:cxnLst/>
            <a:rect l="0" t="0" r="0" b="0"/>
            <a:pathLst>
              <a:path w="4521996" h="7143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7144" y="42863"/>
                </a:lnTo>
                <a:lnTo>
                  <a:pt x="7144" y="42863"/>
                </a:lnTo>
                <a:lnTo>
                  <a:pt x="21431" y="42863"/>
                </a:lnTo>
                <a:lnTo>
                  <a:pt x="21431" y="42863"/>
                </a:lnTo>
                <a:lnTo>
                  <a:pt x="28575" y="42863"/>
                </a:lnTo>
                <a:lnTo>
                  <a:pt x="28575" y="42863"/>
                </a:lnTo>
                <a:lnTo>
                  <a:pt x="35719" y="42863"/>
                </a:lnTo>
                <a:lnTo>
                  <a:pt x="42863" y="42863"/>
                </a:lnTo>
                <a:lnTo>
                  <a:pt x="50006" y="42863"/>
                </a:lnTo>
                <a:lnTo>
                  <a:pt x="64294" y="42863"/>
                </a:lnTo>
                <a:lnTo>
                  <a:pt x="64294" y="42863"/>
                </a:lnTo>
                <a:lnTo>
                  <a:pt x="71438" y="42863"/>
                </a:lnTo>
                <a:lnTo>
                  <a:pt x="78581" y="42863"/>
                </a:lnTo>
                <a:lnTo>
                  <a:pt x="85725" y="42863"/>
                </a:lnTo>
                <a:lnTo>
                  <a:pt x="92869" y="42863"/>
                </a:lnTo>
                <a:lnTo>
                  <a:pt x="100013" y="42863"/>
                </a:lnTo>
                <a:lnTo>
                  <a:pt x="107156" y="42863"/>
                </a:lnTo>
                <a:lnTo>
                  <a:pt x="114300" y="42863"/>
                </a:lnTo>
                <a:lnTo>
                  <a:pt x="128588" y="42863"/>
                </a:lnTo>
                <a:lnTo>
                  <a:pt x="135731" y="35719"/>
                </a:lnTo>
                <a:lnTo>
                  <a:pt x="142875" y="35719"/>
                </a:lnTo>
                <a:lnTo>
                  <a:pt x="150019" y="35719"/>
                </a:lnTo>
                <a:lnTo>
                  <a:pt x="164306" y="35719"/>
                </a:lnTo>
                <a:lnTo>
                  <a:pt x="178594" y="35719"/>
                </a:lnTo>
                <a:lnTo>
                  <a:pt x="185738" y="35719"/>
                </a:lnTo>
                <a:lnTo>
                  <a:pt x="200025" y="42863"/>
                </a:lnTo>
                <a:lnTo>
                  <a:pt x="207169" y="35719"/>
                </a:lnTo>
                <a:lnTo>
                  <a:pt x="214313" y="42863"/>
                </a:lnTo>
                <a:lnTo>
                  <a:pt x="228600" y="42863"/>
                </a:lnTo>
                <a:lnTo>
                  <a:pt x="235744" y="42863"/>
                </a:lnTo>
                <a:lnTo>
                  <a:pt x="242888" y="42863"/>
                </a:lnTo>
                <a:lnTo>
                  <a:pt x="257175" y="42863"/>
                </a:lnTo>
                <a:lnTo>
                  <a:pt x="271463" y="42863"/>
                </a:lnTo>
                <a:lnTo>
                  <a:pt x="278606" y="42863"/>
                </a:lnTo>
                <a:lnTo>
                  <a:pt x="300038" y="42863"/>
                </a:lnTo>
                <a:lnTo>
                  <a:pt x="307181" y="42863"/>
                </a:lnTo>
                <a:lnTo>
                  <a:pt x="314325" y="50007"/>
                </a:lnTo>
                <a:lnTo>
                  <a:pt x="328613" y="50007"/>
                </a:lnTo>
                <a:lnTo>
                  <a:pt x="342900" y="50007"/>
                </a:lnTo>
                <a:lnTo>
                  <a:pt x="350044" y="42863"/>
                </a:lnTo>
                <a:lnTo>
                  <a:pt x="364331" y="50007"/>
                </a:lnTo>
                <a:lnTo>
                  <a:pt x="378619" y="50007"/>
                </a:lnTo>
                <a:lnTo>
                  <a:pt x="392906" y="50007"/>
                </a:lnTo>
                <a:lnTo>
                  <a:pt x="407194" y="50007"/>
                </a:lnTo>
                <a:lnTo>
                  <a:pt x="421481" y="42863"/>
                </a:lnTo>
                <a:lnTo>
                  <a:pt x="428625" y="42863"/>
                </a:lnTo>
                <a:lnTo>
                  <a:pt x="442913" y="42863"/>
                </a:lnTo>
                <a:lnTo>
                  <a:pt x="457200" y="42863"/>
                </a:lnTo>
                <a:lnTo>
                  <a:pt x="464344" y="42863"/>
                </a:lnTo>
                <a:lnTo>
                  <a:pt x="478631" y="42863"/>
                </a:lnTo>
                <a:lnTo>
                  <a:pt x="492919" y="42863"/>
                </a:lnTo>
                <a:lnTo>
                  <a:pt x="507206" y="42863"/>
                </a:lnTo>
                <a:lnTo>
                  <a:pt x="528638" y="42863"/>
                </a:lnTo>
                <a:lnTo>
                  <a:pt x="535781" y="42863"/>
                </a:lnTo>
                <a:lnTo>
                  <a:pt x="550069" y="42863"/>
                </a:lnTo>
                <a:lnTo>
                  <a:pt x="564356" y="42863"/>
                </a:lnTo>
                <a:lnTo>
                  <a:pt x="578644" y="42863"/>
                </a:lnTo>
                <a:lnTo>
                  <a:pt x="592931" y="42863"/>
                </a:lnTo>
                <a:lnTo>
                  <a:pt x="607219" y="50007"/>
                </a:lnTo>
                <a:lnTo>
                  <a:pt x="621506" y="50007"/>
                </a:lnTo>
                <a:lnTo>
                  <a:pt x="635794" y="50007"/>
                </a:lnTo>
                <a:lnTo>
                  <a:pt x="650081" y="50007"/>
                </a:lnTo>
                <a:lnTo>
                  <a:pt x="664369" y="50007"/>
                </a:lnTo>
                <a:lnTo>
                  <a:pt x="678656" y="50007"/>
                </a:lnTo>
                <a:lnTo>
                  <a:pt x="692944" y="57150"/>
                </a:lnTo>
                <a:lnTo>
                  <a:pt x="707231" y="57150"/>
                </a:lnTo>
                <a:lnTo>
                  <a:pt x="728663" y="57150"/>
                </a:lnTo>
                <a:lnTo>
                  <a:pt x="735806" y="57150"/>
                </a:lnTo>
                <a:lnTo>
                  <a:pt x="750094" y="57150"/>
                </a:lnTo>
                <a:lnTo>
                  <a:pt x="771525" y="57150"/>
                </a:lnTo>
                <a:lnTo>
                  <a:pt x="785813" y="57150"/>
                </a:lnTo>
                <a:lnTo>
                  <a:pt x="807244" y="57150"/>
                </a:lnTo>
                <a:lnTo>
                  <a:pt x="821531" y="57150"/>
                </a:lnTo>
                <a:lnTo>
                  <a:pt x="835819" y="57150"/>
                </a:lnTo>
                <a:lnTo>
                  <a:pt x="850106" y="50007"/>
                </a:lnTo>
                <a:lnTo>
                  <a:pt x="864394" y="50007"/>
                </a:lnTo>
                <a:lnTo>
                  <a:pt x="885825" y="50007"/>
                </a:lnTo>
                <a:lnTo>
                  <a:pt x="892969" y="50007"/>
                </a:lnTo>
                <a:lnTo>
                  <a:pt x="914400" y="50007"/>
                </a:lnTo>
                <a:lnTo>
                  <a:pt x="928688" y="50007"/>
                </a:lnTo>
                <a:lnTo>
                  <a:pt x="942975" y="42863"/>
                </a:lnTo>
                <a:lnTo>
                  <a:pt x="957263" y="42863"/>
                </a:lnTo>
                <a:lnTo>
                  <a:pt x="971550" y="42863"/>
                </a:lnTo>
                <a:lnTo>
                  <a:pt x="992981" y="42863"/>
                </a:lnTo>
                <a:lnTo>
                  <a:pt x="1007269" y="42863"/>
                </a:lnTo>
                <a:lnTo>
                  <a:pt x="1021556" y="35719"/>
                </a:lnTo>
                <a:lnTo>
                  <a:pt x="1035844" y="35719"/>
                </a:lnTo>
                <a:lnTo>
                  <a:pt x="1050131" y="35719"/>
                </a:lnTo>
                <a:lnTo>
                  <a:pt x="1064419" y="35719"/>
                </a:lnTo>
                <a:lnTo>
                  <a:pt x="1078706" y="35719"/>
                </a:lnTo>
                <a:lnTo>
                  <a:pt x="1100138" y="35719"/>
                </a:lnTo>
                <a:lnTo>
                  <a:pt x="1114425" y="35719"/>
                </a:lnTo>
                <a:lnTo>
                  <a:pt x="1128713" y="35719"/>
                </a:lnTo>
                <a:lnTo>
                  <a:pt x="1143000" y="42863"/>
                </a:lnTo>
                <a:lnTo>
                  <a:pt x="1164431" y="42863"/>
                </a:lnTo>
                <a:lnTo>
                  <a:pt x="1178719" y="42863"/>
                </a:lnTo>
                <a:lnTo>
                  <a:pt x="1193006" y="42863"/>
                </a:lnTo>
                <a:lnTo>
                  <a:pt x="1207294" y="42863"/>
                </a:lnTo>
                <a:lnTo>
                  <a:pt x="1221581" y="42863"/>
                </a:lnTo>
                <a:lnTo>
                  <a:pt x="1243013" y="50007"/>
                </a:lnTo>
                <a:lnTo>
                  <a:pt x="1257300" y="50007"/>
                </a:lnTo>
                <a:lnTo>
                  <a:pt x="1271588" y="50007"/>
                </a:lnTo>
                <a:lnTo>
                  <a:pt x="1285875" y="50007"/>
                </a:lnTo>
                <a:lnTo>
                  <a:pt x="1300163" y="50007"/>
                </a:lnTo>
                <a:lnTo>
                  <a:pt x="1314450" y="50007"/>
                </a:lnTo>
                <a:lnTo>
                  <a:pt x="1328738" y="57150"/>
                </a:lnTo>
                <a:lnTo>
                  <a:pt x="1343025" y="57150"/>
                </a:lnTo>
                <a:lnTo>
                  <a:pt x="1357313" y="57150"/>
                </a:lnTo>
                <a:lnTo>
                  <a:pt x="1371600" y="57150"/>
                </a:lnTo>
                <a:lnTo>
                  <a:pt x="1385888" y="57150"/>
                </a:lnTo>
                <a:lnTo>
                  <a:pt x="1400175" y="57150"/>
                </a:lnTo>
                <a:lnTo>
                  <a:pt x="1421607" y="57150"/>
                </a:lnTo>
                <a:lnTo>
                  <a:pt x="1435894" y="57150"/>
                </a:lnTo>
                <a:lnTo>
                  <a:pt x="1443038" y="57150"/>
                </a:lnTo>
                <a:lnTo>
                  <a:pt x="1457325" y="57150"/>
                </a:lnTo>
                <a:lnTo>
                  <a:pt x="1478757" y="57150"/>
                </a:lnTo>
                <a:lnTo>
                  <a:pt x="1493044" y="57150"/>
                </a:lnTo>
                <a:lnTo>
                  <a:pt x="1500188" y="57150"/>
                </a:lnTo>
                <a:lnTo>
                  <a:pt x="1521619" y="50007"/>
                </a:lnTo>
                <a:lnTo>
                  <a:pt x="1535907" y="50007"/>
                </a:lnTo>
                <a:lnTo>
                  <a:pt x="1550194" y="50007"/>
                </a:lnTo>
                <a:lnTo>
                  <a:pt x="1564482" y="50007"/>
                </a:lnTo>
                <a:lnTo>
                  <a:pt x="1578769" y="50007"/>
                </a:lnTo>
                <a:lnTo>
                  <a:pt x="1593057" y="50007"/>
                </a:lnTo>
                <a:lnTo>
                  <a:pt x="1607344" y="50007"/>
                </a:lnTo>
                <a:lnTo>
                  <a:pt x="1621632" y="50007"/>
                </a:lnTo>
                <a:lnTo>
                  <a:pt x="1635919" y="50007"/>
                </a:lnTo>
                <a:lnTo>
                  <a:pt x="1650207" y="42863"/>
                </a:lnTo>
                <a:lnTo>
                  <a:pt x="1671638" y="42863"/>
                </a:lnTo>
                <a:lnTo>
                  <a:pt x="1685925" y="42863"/>
                </a:lnTo>
                <a:lnTo>
                  <a:pt x="1700213" y="42863"/>
                </a:lnTo>
                <a:lnTo>
                  <a:pt x="1714500" y="42863"/>
                </a:lnTo>
                <a:lnTo>
                  <a:pt x="1735932" y="42863"/>
                </a:lnTo>
                <a:lnTo>
                  <a:pt x="1743075" y="35719"/>
                </a:lnTo>
                <a:lnTo>
                  <a:pt x="1757363" y="42863"/>
                </a:lnTo>
                <a:lnTo>
                  <a:pt x="1778794" y="42863"/>
                </a:lnTo>
                <a:lnTo>
                  <a:pt x="1785938" y="42863"/>
                </a:lnTo>
                <a:lnTo>
                  <a:pt x="1800225" y="42863"/>
                </a:lnTo>
                <a:lnTo>
                  <a:pt x="1814513" y="35719"/>
                </a:lnTo>
                <a:lnTo>
                  <a:pt x="1835944" y="42863"/>
                </a:lnTo>
                <a:lnTo>
                  <a:pt x="1850232" y="42863"/>
                </a:lnTo>
                <a:lnTo>
                  <a:pt x="1864519" y="42863"/>
                </a:lnTo>
                <a:lnTo>
                  <a:pt x="1878807" y="42863"/>
                </a:lnTo>
                <a:lnTo>
                  <a:pt x="1893094" y="42863"/>
                </a:lnTo>
                <a:lnTo>
                  <a:pt x="1907382" y="42863"/>
                </a:lnTo>
                <a:lnTo>
                  <a:pt x="1921669" y="42863"/>
                </a:lnTo>
                <a:lnTo>
                  <a:pt x="1935957" y="42863"/>
                </a:lnTo>
                <a:lnTo>
                  <a:pt x="1950244" y="42863"/>
                </a:lnTo>
                <a:lnTo>
                  <a:pt x="1964532" y="35719"/>
                </a:lnTo>
                <a:lnTo>
                  <a:pt x="1985963" y="35719"/>
                </a:lnTo>
                <a:lnTo>
                  <a:pt x="1993107" y="35719"/>
                </a:lnTo>
                <a:lnTo>
                  <a:pt x="2014538" y="35719"/>
                </a:lnTo>
                <a:lnTo>
                  <a:pt x="2028825" y="35719"/>
                </a:lnTo>
                <a:lnTo>
                  <a:pt x="2043113" y="35719"/>
                </a:lnTo>
                <a:lnTo>
                  <a:pt x="2050257" y="35719"/>
                </a:lnTo>
                <a:lnTo>
                  <a:pt x="2071688" y="35719"/>
                </a:lnTo>
                <a:lnTo>
                  <a:pt x="2085975" y="35719"/>
                </a:lnTo>
                <a:lnTo>
                  <a:pt x="2100263" y="35719"/>
                </a:lnTo>
                <a:lnTo>
                  <a:pt x="2107407" y="35719"/>
                </a:lnTo>
                <a:lnTo>
                  <a:pt x="2128838" y="35719"/>
                </a:lnTo>
                <a:lnTo>
                  <a:pt x="2143125" y="28575"/>
                </a:lnTo>
                <a:lnTo>
                  <a:pt x="2150269" y="28575"/>
                </a:lnTo>
                <a:lnTo>
                  <a:pt x="2164557" y="28575"/>
                </a:lnTo>
                <a:lnTo>
                  <a:pt x="2185988" y="28575"/>
                </a:lnTo>
                <a:lnTo>
                  <a:pt x="2193132" y="28575"/>
                </a:lnTo>
                <a:lnTo>
                  <a:pt x="2207419" y="28575"/>
                </a:lnTo>
                <a:lnTo>
                  <a:pt x="2221707" y="28575"/>
                </a:lnTo>
                <a:lnTo>
                  <a:pt x="2235994" y="28575"/>
                </a:lnTo>
                <a:lnTo>
                  <a:pt x="2250282" y="28575"/>
                </a:lnTo>
                <a:lnTo>
                  <a:pt x="2264569" y="28575"/>
                </a:lnTo>
                <a:lnTo>
                  <a:pt x="2278857" y="28575"/>
                </a:lnTo>
                <a:lnTo>
                  <a:pt x="2286000" y="28575"/>
                </a:lnTo>
                <a:lnTo>
                  <a:pt x="2300288" y="28575"/>
                </a:lnTo>
                <a:lnTo>
                  <a:pt x="2314575" y="28575"/>
                </a:lnTo>
                <a:lnTo>
                  <a:pt x="2328863" y="28575"/>
                </a:lnTo>
                <a:lnTo>
                  <a:pt x="2343150" y="28575"/>
                </a:lnTo>
                <a:lnTo>
                  <a:pt x="2357438" y="21432"/>
                </a:lnTo>
                <a:lnTo>
                  <a:pt x="2371725" y="21432"/>
                </a:lnTo>
                <a:lnTo>
                  <a:pt x="2386013" y="21432"/>
                </a:lnTo>
                <a:lnTo>
                  <a:pt x="2393157" y="28575"/>
                </a:lnTo>
                <a:lnTo>
                  <a:pt x="2407444" y="28575"/>
                </a:lnTo>
                <a:lnTo>
                  <a:pt x="2421732" y="28575"/>
                </a:lnTo>
                <a:lnTo>
                  <a:pt x="2436019" y="28575"/>
                </a:lnTo>
                <a:lnTo>
                  <a:pt x="2450307" y="28575"/>
                </a:lnTo>
                <a:lnTo>
                  <a:pt x="2464594" y="28575"/>
                </a:lnTo>
                <a:lnTo>
                  <a:pt x="2478882" y="28575"/>
                </a:lnTo>
                <a:lnTo>
                  <a:pt x="2493169" y="28575"/>
                </a:lnTo>
                <a:lnTo>
                  <a:pt x="2507457" y="28575"/>
                </a:lnTo>
                <a:lnTo>
                  <a:pt x="2521744" y="28575"/>
                </a:lnTo>
                <a:lnTo>
                  <a:pt x="2536032" y="28575"/>
                </a:lnTo>
                <a:lnTo>
                  <a:pt x="2550319" y="28575"/>
                </a:lnTo>
                <a:lnTo>
                  <a:pt x="2564607" y="28575"/>
                </a:lnTo>
                <a:lnTo>
                  <a:pt x="2571750" y="28575"/>
                </a:lnTo>
                <a:lnTo>
                  <a:pt x="2586038" y="28575"/>
                </a:lnTo>
                <a:lnTo>
                  <a:pt x="2600325" y="28575"/>
                </a:lnTo>
                <a:lnTo>
                  <a:pt x="2614613" y="28575"/>
                </a:lnTo>
                <a:lnTo>
                  <a:pt x="2636044" y="21432"/>
                </a:lnTo>
                <a:lnTo>
                  <a:pt x="2643188" y="21432"/>
                </a:lnTo>
                <a:lnTo>
                  <a:pt x="2664619" y="21432"/>
                </a:lnTo>
                <a:lnTo>
                  <a:pt x="2678907" y="14288"/>
                </a:lnTo>
                <a:lnTo>
                  <a:pt x="2693194" y="14288"/>
                </a:lnTo>
                <a:lnTo>
                  <a:pt x="2707482" y="14288"/>
                </a:lnTo>
                <a:lnTo>
                  <a:pt x="2721769" y="14288"/>
                </a:lnTo>
                <a:lnTo>
                  <a:pt x="2736057" y="14288"/>
                </a:lnTo>
                <a:lnTo>
                  <a:pt x="2750344" y="14288"/>
                </a:lnTo>
                <a:lnTo>
                  <a:pt x="2764632" y="14288"/>
                </a:lnTo>
                <a:lnTo>
                  <a:pt x="2778919" y="14288"/>
                </a:lnTo>
                <a:lnTo>
                  <a:pt x="2793207" y="14288"/>
                </a:lnTo>
                <a:lnTo>
                  <a:pt x="2814638" y="14288"/>
                </a:lnTo>
                <a:lnTo>
                  <a:pt x="2828925" y="14288"/>
                </a:lnTo>
                <a:lnTo>
                  <a:pt x="2843213" y="14288"/>
                </a:lnTo>
                <a:lnTo>
                  <a:pt x="2857500" y="14288"/>
                </a:lnTo>
                <a:lnTo>
                  <a:pt x="2878932" y="14288"/>
                </a:lnTo>
                <a:lnTo>
                  <a:pt x="2893219" y="7144"/>
                </a:lnTo>
                <a:lnTo>
                  <a:pt x="2914650" y="7144"/>
                </a:lnTo>
                <a:lnTo>
                  <a:pt x="2928938" y="7144"/>
                </a:lnTo>
                <a:lnTo>
                  <a:pt x="2943225" y="7144"/>
                </a:lnTo>
                <a:lnTo>
                  <a:pt x="2957513" y="7144"/>
                </a:lnTo>
                <a:lnTo>
                  <a:pt x="2978944" y="0"/>
                </a:lnTo>
                <a:lnTo>
                  <a:pt x="3000375" y="0"/>
                </a:lnTo>
                <a:lnTo>
                  <a:pt x="3021807" y="0"/>
                </a:lnTo>
                <a:lnTo>
                  <a:pt x="3036094" y="0"/>
                </a:lnTo>
                <a:lnTo>
                  <a:pt x="3057525" y="0"/>
                </a:lnTo>
                <a:lnTo>
                  <a:pt x="3071813" y="0"/>
                </a:lnTo>
                <a:lnTo>
                  <a:pt x="3093244" y="0"/>
                </a:lnTo>
                <a:lnTo>
                  <a:pt x="3107532" y="0"/>
                </a:lnTo>
                <a:lnTo>
                  <a:pt x="3128963" y="0"/>
                </a:lnTo>
                <a:lnTo>
                  <a:pt x="3143250" y="0"/>
                </a:lnTo>
                <a:lnTo>
                  <a:pt x="3164682" y="0"/>
                </a:lnTo>
                <a:lnTo>
                  <a:pt x="3186113" y="0"/>
                </a:lnTo>
                <a:lnTo>
                  <a:pt x="3200400" y="0"/>
                </a:lnTo>
                <a:lnTo>
                  <a:pt x="3221832" y="0"/>
                </a:lnTo>
                <a:lnTo>
                  <a:pt x="3236119" y="0"/>
                </a:lnTo>
                <a:lnTo>
                  <a:pt x="3257550" y="0"/>
                </a:lnTo>
                <a:lnTo>
                  <a:pt x="3278982" y="0"/>
                </a:lnTo>
                <a:lnTo>
                  <a:pt x="3300413" y="0"/>
                </a:lnTo>
                <a:lnTo>
                  <a:pt x="3314700" y="0"/>
                </a:lnTo>
                <a:lnTo>
                  <a:pt x="3336132" y="0"/>
                </a:lnTo>
                <a:lnTo>
                  <a:pt x="3350419" y="0"/>
                </a:lnTo>
                <a:lnTo>
                  <a:pt x="3371850" y="0"/>
                </a:lnTo>
                <a:lnTo>
                  <a:pt x="3393282" y="0"/>
                </a:lnTo>
                <a:lnTo>
                  <a:pt x="3414713" y="0"/>
                </a:lnTo>
                <a:lnTo>
                  <a:pt x="3429000" y="0"/>
                </a:lnTo>
                <a:lnTo>
                  <a:pt x="3457575" y="0"/>
                </a:lnTo>
                <a:lnTo>
                  <a:pt x="3471863" y="0"/>
                </a:lnTo>
                <a:lnTo>
                  <a:pt x="3493294" y="0"/>
                </a:lnTo>
                <a:lnTo>
                  <a:pt x="3514725" y="7144"/>
                </a:lnTo>
                <a:lnTo>
                  <a:pt x="3536157" y="7144"/>
                </a:lnTo>
                <a:lnTo>
                  <a:pt x="3557588" y="14288"/>
                </a:lnTo>
                <a:lnTo>
                  <a:pt x="3571875" y="14288"/>
                </a:lnTo>
                <a:lnTo>
                  <a:pt x="3600450" y="14288"/>
                </a:lnTo>
                <a:lnTo>
                  <a:pt x="3621882" y="14288"/>
                </a:lnTo>
                <a:lnTo>
                  <a:pt x="3636169" y="14288"/>
                </a:lnTo>
                <a:lnTo>
                  <a:pt x="3657600" y="21432"/>
                </a:lnTo>
                <a:lnTo>
                  <a:pt x="3679032" y="21432"/>
                </a:lnTo>
                <a:lnTo>
                  <a:pt x="3707607" y="21432"/>
                </a:lnTo>
                <a:lnTo>
                  <a:pt x="3729038" y="21432"/>
                </a:lnTo>
                <a:lnTo>
                  <a:pt x="3750470" y="14288"/>
                </a:lnTo>
                <a:lnTo>
                  <a:pt x="3771901" y="21432"/>
                </a:lnTo>
                <a:lnTo>
                  <a:pt x="3793332" y="21432"/>
                </a:lnTo>
                <a:lnTo>
                  <a:pt x="3814763" y="21432"/>
                </a:lnTo>
                <a:lnTo>
                  <a:pt x="3836195" y="21432"/>
                </a:lnTo>
                <a:lnTo>
                  <a:pt x="3864770" y="21432"/>
                </a:lnTo>
                <a:lnTo>
                  <a:pt x="3886201" y="21432"/>
                </a:lnTo>
                <a:lnTo>
                  <a:pt x="3907632" y="14288"/>
                </a:lnTo>
                <a:lnTo>
                  <a:pt x="3929063" y="14288"/>
                </a:lnTo>
                <a:lnTo>
                  <a:pt x="3957638" y="21432"/>
                </a:lnTo>
                <a:lnTo>
                  <a:pt x="3979070" y="21432"/>
                </a:lnTo>
                <a:lnTo>
                  <a:pt x="4000501" y="21432"/>
                </a:lnTo>
                <a:lnTo>
                  <a:pt x="4029076" y="21432"/>
                </a:lnTo>
                <a:lnTo>
                  <a:pt x="4050507" y="21432"/>
                </a:lnTo>
                <a:lnTo>
                  <a:pt x="4079082" y="21432"/>
                </a:lnTo>
                <a:lnTo>
                  <a:pt x="4100513" y="21432"/>
                </a:lnTo>
                <a:lnTo>
                  <a:pt x="4129088" y="21432"/>
                </a:lnTo>
                <a:lnTo>
                  <a:pt x="4157663" y="21432"/>
                </a:lnTo>
                <a:lnTo>
                  <a:pt x="4179095" y="21432"/>
                </a:lnTo>
                <a:lnTo>
                  <a:pt x="4207670" y="21432"/>
                </a:lnTo>
                <a:lnTo>
                  <a:pt x="4229101" y="21432"/>
                </a:lnTo>
                <a:lnTo>
                  <a:pt x="4250532" y="14288"/>
                </a:lnTo>
                <a:lnTo>
                  <a:pt x="4279107" y="14288"/>
                </a:lnTo>
                <a:lnTo>
                  <a:pt x="4300538" y="21432"/>
                </a:lnTo>
                <a:lnTo>
                  <a:pt x="4329113" y="21432"/>
                </a:lnTo>
                <a:lnTo>
                  <a:pt x="4350545" y="21432"/>
                </a:lnTo>
                <a:lnTo>
                  <a:pt x="4371976" y="21432"/>
                </a:lnTo>
                <a:lnTo>
                  <a:pt x="4393407" y="21432"/>
                </a:lnTo>
                <a:lnTo>
                  <a:pt x="4414838" y="21432"/>
                </a:lnTo>
                <a:lnTo>
                  <a:pt x="4436270" y="28575"/>
                </a:lnTo>
                <a:lnTo>
                  <a:pt x="4457701" y="35719"/>
                </a:lnTo>
                <a:lnTo>
                  <a:pt x="4471988" y="42863"/>
                </a:lnTo>
                <a:lnTo>
                  <a:pt x="4493420" y="57150"/>
                </a:lnTo>
                <a:lnTo>
                  <a:pt x="4500563" y="64294"/>
                </a:lnTo>
                <a:lnTo>
                  <a:pt x="4514851" y="71438"/>
                </a:lnTo>
                <a:lnTo>
                  <a:pt x="4521995" y="71438"/>
                </a:lnTo>
                <a:lnTo>
                  <a:pt x="4521995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87613" y="5100638"/>
            <a:ext cx="1536700" cy="36512"/>
          </a:xfrm>
          <a:custGeom>
            <a:avLst/>
            <a:gdLst/>
            <a:ahLst/>
            <a:cxnLst/>
            <a:rect l="0" t="0" r="0" b="0"/>
            <a:pathLst>
              <a:path w="1535907" h="35720">
                <a:moveTo>
                  <a:pt x="1535906" y="14288"/>
                </a:moveTo>
                <a:lnTo>
                  <a:pt x="1535906" y="14288"/>
                </a:lnTo>
                <a:lnTo>
                  <a:pt x="1528763" y="14288"/>
                </a:lnTo>
                <a:lnTo>
                  <a:pt x="1528763" y="14288"/>
                </a:lnTo>
                <a:lnTo>
                  <a:pt x="1528763" y="21431"/>
                </a:lnTo>
                <a:lnTo>
                  <a:pt x="1514475" y="21431"/>
                </a:lnTo>
                <a:lnTo>
                  <a:pt x="1507331" y="28575"/>
                </a:lnTo>
                <a:lnTo>
                  <a:pt x="1500188" y="28575"/>
                </a:lnTo>
                <a:lnTo>
                  <a:pt x="1493044" y="28575"/>
                </a:lnTo>
                <a:lnTo>
                  <a:pt x="1485900" y="28575"/>
                </a:lnTo>
                <a:lnTo>
                  <a:pt x="1471612" y="28575"/>
                </a:lnTo>
                <a:lnTo>
                  <a:pt x="1464469" y="28575"/>
                </a:lnTo>
                <a:lnTo>
                  <a:pt x="1457325" y="28575"/>
                </a:lnTo>
                <a:lnTo>
                  <a:pt x="1443037" y="28575"/>
                </a:lnTo>
                <a:lnTo>
                  <a:pt x="1435894" y="28575"/>
                </a:lnTo>
                <a:lnTo>
                  <a:pt x="1428750" y="28575"/>
                </a:lnTo>
                <a:lnTo>
                  <a:pt x="1414462" y="28575"/>
                </a:lnTo>
                <a:lnTo>
                  <a:pt x="1400175" y="28575"/>
                </a:lnTo>
                <a:lnTo>
                  <a:pt x="1385887" y="28575"/>
                </a:lnTo>
                <a:lnTo>
                  <a:pt x="1371600" y="35719"/>
                </a:lnTo>
                <a:lnTo>
                  <a:pt x="1357312" y="35719"/>
                </a:lnTo>
                <a:lnTo>
                  <a:pt x="1343025" y="28575"/>
                </a:lnTo>
                <a:lnTo>
                  <a:pt x="1328737" y="28575"/>
                </a:lnTo>
                <a:lnTo>
                  <a:pt x="1307306" y="28575"/>
                </a:lnTo>
                <a:lnTo>
                  <a:pt x="1293019" y="28575"/>
                </a:lnTo>
                <a:lnTo>
                  <a:pt x="1278731" y="28575"/>
                </a:lnTo>
                <a:lnTo>
                  <a:pt x="1264444" y="28575"/>
                </a:lnTo>
                <a:lnTo>
                  <a:pt x="1243012" y="28575"/>
                </a:lnTo>
                <a:lnTo>
                  <a:pt x="1228725" y="21431"/>
                </a:lnTo>
                <a:lnTo>
                  <a:pt x="1207294" y="21431"/>
                </a:lnTo>
                <a:lnTo>
                  <a:pt x="1185862" y="21431"/>
                </a:lnTo>
                <a:lnTo>
                  <a:pt x="1164431" y="14288"/>
                </a:lnTo>
                <a:lnTo>
                  <a:pt x="1143000" y="14288"/>
                </a:lnTo>
                <a:lnTo>
                  <a:pt x="1121569" y="14288"/>
                </a:lnTo>
                <a:lnTo>
                  <a:pt x="1092994" y="14288"/>
                </a:lnTo>
                <a:lnTo>
                  <a:pt x="1071562" y="14288"/>
                </a:lnTo>
                <a:lnTo>
                  <a:pt x="1050131" y="21431"/>
                </a:lnTo>
                <a:lnTo>
                  <a:pt x="1028700" y="14288"/>
                </a:lnTo>
                <a:lnTo>
                  <a:pt x="1007269" y="21431"/>
                </a:lnTo>
                <a:lnTo>
                  <a:pt x="978694" y="21431"/>
                </a:lnTo>
                <a:lnTo>
                  <a:pt x="957262" y="21431"/>
                </a:lnTo>
                <a:lnTo>
                  <a:pt x="935831" y="21431"/>
                </a:lnTo>
                <a:lnTo>
                  <a:pt x="907256" y="21431"/>
                </a:lnTo>
                <a:lnTo>
                  <a:pt x="885825" y="21431"/>
                </a:lnTo>
                <a:lnTo>
                  <a:pt x="857250" y="21431"/>
                </a:lnTo>
                <a:lnTo>
                  <a:pt x="828675" y="21431"/>
                </a:lnTo>
                <a:lnTo>
                  <a:pt x="807244" y="21431"/>
                </a:lnTo>
                <a:lnTo>
                  <a:pt x="778669" y="21431"/>
                </a:lnTo>
                <a:lnTo>
                  <a:pt x="750094" y="14288"/>
                </a:lnTo>
                <a:lnTo>
                  <a:pt x="721519" y="14288"/>
                </a:lnTo>
                <a:lnTo>
                  <a:pt x="692944" y="14288"/>
                </a:lnTo>
                <a:lnTo>
                  <a:pt x="671512" y="14288"/>
                </a:lnTo>
                <a:lnTo>
                  <a:pt x="642937" y="7144"/>
                </a:lnTo>
                <a:lnTo>
                  <a:pt x="614362" y="7144"/>
                </a:lnTo>
                <a:lnTo>
                  <a:pt x="585787" y="7144"/>
                </a:lnTo>
                <a:lnTo>
                  <a:pt x="557212" y="7144"/>
                </a:lnTo>
                <a:lnTo>
                  <a:pt x="528637" y="7144"/>
                </a:lnTo>
                <a:lnTo>
                  <a:pt x="500062" y="7144"/>
                </a:lnTo>
                <a:lnTo>
                  <a:pt x="471487" y="7144"/>
                </a:lnTo>
                <a:lnTo>
                  <a:pt x="442912" y="7144"/>
                </a:lnTo>
                <a:lnTo>
                  <a:pt x="414337" y="7144"/>
                </a:lnTo>
                <a:lnTo>
                  <a:pt x="378619" y="0"/>
                </a:lnTo>
                <a:lnTo>
                  <a:pt x="350044" y="7144"/>
                </a:lnTo>
                <a:lnTo>
                  <a:pt x="321469" y="7144"/>
                </a:lnTo>
                <a:lnTo>
                  <a:pt x="292894" y="7144"/>
                </a:lnTo>
                <a:lnTo>
                  <a:pt x="264319" y="7144"/>
                </a:lnTo>
                <a:lnTo>
                  <a:pt x="235744" y="7144"/>
                </a:lnTo>
                <a:lnTo>
                  <a:pt x="207169" y="7144"/>
                </a:lnTo>
                <a:lnTo>
                  <a:pt x="178594" y="7144"/>
                </a:lnTo>
                <a:lnTo>
                  <a:pt x="150019" y="7144"/>
                </a:lnTo>
                <a:lnTo>
                  <a:pt x="128587" y="7144"/>
                </a:lnTo>
                <a:lnTo>
                  <a:pt x="107156" y="7144"/>
                </a:lnTo>
                <a:lnTo>
                  <a:pt x="78581" y="14288"/>
                </a:lnTo>
                <a:lnTo>
                  <a:pt x="57150" y="14288"/>
                </a:lnTo>
                <a:lnTo>
                  <a:pt x="35719" y="14288"/>
                </a:lnTo>
                <a:lnTo>
                  <a:pt x="14287" y="14288"/>
                </a:lnTo>
                <a:lnTo>
                  <a:pt x="7144" y="14288"/>
                </a:lnTo>
                <a:lnTo>
                  <a:pt x="0" y="14288"/>
                </a:lnTo>
                <a:lnTo>
                  <a:pt x="0" y="142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981201" y="3786189"/>
            <a:ext cx="42863" cy="350837"/>
          </a:xfrm>
          <a:custGeom>
            <a:avLst/>
            <a:gdLst/>
            <a:ahLst/>
            <a:cxnLst/>
            <a:rect l="0" t="0" r="0" b="0"/>
            <a:pathLst>
              <a:path w="42863" h="350045">
                <a:moveTo>
                  <a:pt x="0" y="0"/>
                </a:moveTo>
                <a:lnTo>
                  <a:pt x="0" y="0"/>
                </a:lnTo>
                <a:lnTo>
                  <a:pt x="0" y="14288"/>
                </a:lnTo>
                <a:lnTo>
                  <a:pt x="0" y="14288"/>
                </a:lnTo>
                <a:lnTo>
                  <a:pt x="0" y="35719"/>
                </a:lnTo>
                <a:lnTo>
                  <a:pt x="7143" y="57150"/>
                </a:lnTo>
                <a:lnTo>
                  <a:pt x="7143" y="85725"/>
                </a:lnTo>
                <a:lnTo>
                  <a:pt x="7143" y="114300"/>
                </a:lnTo>
                <a:lnTo>
                  <a:pt x="14287" y="150019"/>
                </a:lnTo>
                <a:lnTo>
                  <a:pt x="14287" y="192881"/>
                </a:lnTo>
                <a:lnTo>
                  <a:pt x="21431" y="228600"/>
                </a:lnTo>
                <a:lnTo>
                  <a:pt x="21431" y="264319"/>
                </a:lnTo>
                <a:lnTo>
                  <a:pt x="28575" y="300038"/>
                </a:lnTo>
                <a:lnTo>
                  <a:pt x="35718" y="321469"/>
                </a:lnTo>
                <a:lnTo>
                  <a:pt x="42862" y="342900"/>
                </a:lnTo>
                <a:lnTo>
                  <a:pt x="42862" y="350044"/>
                </a:lnTo>
                <a:lnTo>
                  <a:pt x="42862" y="35004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44701" y="3749675"/>
            <a:ext cx="193675" cy="279400"/>
          </a:xfrm>
          <a:custGeom>
            <a:avLst/>
            <a:gdLst/>
            <a:ahLst/>
            <a:cxnLst/>
            <a:rect l="0" t="0" r="0" b="0"/>
            <a:pathLst>
              <a:path w="192883" h="278608">
                <a:moveTo>
                  <a:pt x="21432" y="42863"/>
                </a:moveTo>
                <a:lnTo>
                  <a:pt x="21432" y="28575"/>
                </a:lnTo>
                <a:lnTo>
                  <a:pt x="28575" y="21432"/>
                </a:lnTo>
                <a:lnTo>
                  <a:pt x="28575" y="21432"/>
                </a:lnTo>
                <a:lnTo>
                  <a:pt x="42863" y="14288"/>
                </a:lnTo>
                <a:lnTo>
                  <a:pt x="50007" y="7144"/>
                </a:lnTo>
                <a:lnTo>
                  <a:pt x="64294" y="0"/>
                </a:lnTo>
                <a:lnTo>
                  <a:pt x="85725" y="0"/>
                </a:lnTo>
                <a:lnTo>
                  <a:pt x="100013" y="7144"/>
                </a:lnTo>
                <a:lnTo>
                  <a:pt x="121444" y="7144"/>
                </a:lnTo>
                <a:lnTo>
                  <a:pt x="135732" y="14288"/>
                </a:lnTo>
                <a:lnTo>
                  <a:pt x="150019" y="28575"/>
                </a:lnTo>
                <a:lnTo>
                  <a:pt x="157163" y="50007"/>
                </a:lnTo>
                <a:lnTo>
                  <a:pt x="157163" y="71438"/>
                </a:lnTo>
                <a:lnTo>
                  <a:pt x="157163" y="100013"/>
                </a:lnTo>
                <a:lnTo>
                  <a:pt x="150019" y="128588"/>
                </a:lnTo>
                <a:lnTo>
                  <a:pt x="135732" y="157163"/>
                </a:lnTo>
                <a:lnTo>
                  <a:pt x="121444" y="185738"/>
                </a:lnTo>
                <a:lnTo>
                  <a:pt x="100013" y="207169"/>
                </a:lnTo>
                <a:lnTo>
                  <a:pt x="85725" y="235744"/>
                </a:lnTo>
                <a:lnTo>
                  <a:pt x="64294" y="250032"/>
                </a:lnTo>
                <a:lnTo>
                  <a:pt x="42863" y="264319"/>
                </a:lnTo>
                <a:lnTo>
                  <a:pt x="35719" y="271463"/>
                </a:lnTo>
                <a:lnTo>
                  <a:pt x="21432" y="278607"/>
                </a:lnTo>
                <a:lnTo>
                  <a:pt x="14288" y="278607"/>
                </a:lnTo>
                <a:lnTo>
                  <a:pt x="7144" y="278607"/>
                </a:lnTo>
                <a:lnTo>
                  <a:pt x="7144" y="278607"/>
                </a:lnTo>
                <a:lnTo>
                  <a:pt x="0" y="278607"/>
                </a:lnTo>
                <a:lnTo>
                  <a:pt x="7144" y="278607"/>
                </a:lnTo>
                <a:lnTo>
                  <a:pt x="14288" y="271463"/>
                </a:lnTo>
                <a:lnTo>
                  <a:pt x="21432" y="264319"/>
                </a:lnTo>
                <a:lnTo>
                  <a:pt x="42863" y="257175"/>
                </a:lnTo>
                <a:lnTo>
                  <a:pt x="64294" y="250032"/>
                </a:lnTo>
                <a:lnTo>
                  <a:pt x="92869" y="250032"/>
                </a:lnTo>
                <a:lnTo>
                  <a:pt x="114300" y="250032"/>
                </a:lnTo>
                <a:lnTo>
                  <a:pt x="135732" y="242888"/>
                </a:lnTo>
                <a:lnTo>
                  <a:pt x="157163" y="250032"/>
                </a:lnTo>
                <a:lnTo>
                  <a:pt x="171450" y="250032"/>
                </a:lnTo>
                <a:lnTo>
                  <a:pt x="185738" y="257175"/>
                </a:lnTo>
                <a:lnTo>
                  <a:pt x="192882" y="257175"/>
                </a:lnTo>
                <a:lnTo>
                  <a:pt x="192882" y="2571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330450" y="3986213"/>
            <a:ext cx="1588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01900" y="5421313"/>
            <a:ext cx="3530600" cy="101600"/>
          </a:xfrm>
          <a:custGeom>
            <a:avLst/>
            <a:gdLst/>
            <a:ahLst/>
            <a:cxnLst/>
            <a:rect l="0" t="0" r="0" b="0"/>
            <a:pathLst>
              <a:path w="3529014" h="100013">
                <a:moveTo>
                  <a:pt x="3529013" y="92869"/>
                </a:moveTo>
                <a:lnTo>
                  <a:pt x="3521869" y="92869"/>
                </a:lnTo>
                <a:lnTo>
                  <a:pt x="3521869" y="92869"/>
                </a:lnTo>
                <a:lnTo>
                  <a:pt x="3521869" y="92869"/>
                </a:lnTo>
                <a:lnTo>
                  <a:pt x="3507582" y="100012"/>
                </a:lnTo>
                <a:lnTo>
                  <a:pt x="3507582" y="100012"/>
                </a:lnTo>
                <a:lnTo>
                  <a:pt x="3500438" y="100012"/>
                </a:lnTo>
                <a:lnTo>
                  <a:pt x="3500438" y="100012"/>
                </a:lnTo>
                <a:lnTo>
                  <a:pt x="3493294" y="100012"/>
                </a:lnTo>
                <a:lnTo>
                  <a:pt x="3486151" y="100012"/>
                </a:lnTo>
                <a:lnTo>
                  <a:pt x="3486151" y="92869"/>
                </a:lnTo>
                <a:lnTo>
                  <a:pt x="3479007" y="92869"/>
                </a:lnTo>
                <a:lnTo>
                  <a:pt x="3479007" y="92869"/>
                </a:lnTo>
                <a:lnTo>
                  <a:pt x="3471863" y="92869"/>
                </a:lnTo>
                <a:lnTo>
                  <a:pt x="3464719" y="92869"/>
                </a:lnTo>
                <a:lnTo>
                  <a:pt x="3457576" y="92869"/>
                </a:lnTo>
                <a:lnTo>
                  <a:pt x="3450432" y="92869"/>
                </a:lnTo>
                <a:lnTo>
                  <a:pt x="3450432" y="92869"/>
                </a:lnTo>
                <a:lnTo>
                  <a:pt x="3443288" y="92869"/>
                </a:lnTo>
                <a:lnTo>
                  <a:pt x="3436144" y="92869"/>
                </a:lnTo>
                <a:lnTo>
                  <a:pt x="3429001" y="85725"/>
                </a:lnTo>
                <a:lnTo>
                  <a:pt x="3421857" y="85725"/>
                </a:lnTo>
                <a:lnTo>
                  <a:pt x="3414713" y="85725"/>
                </a:lnTo>
                <a:lnTo>
                  <a:pt x="3407569" y="85725"/>
                </a:lnTo>
                <a:lnTo>
                  <a:pt x="3400426" y="85725"/>
                </a:lnTo>
                <a:lnTo>
                  <a:pt x="3393282" y="85725"/>
                </a:lnTo>
                <a:lnTo>
                  <a:pt x="3386138" y="85725"/>
                </a:lnTo>
                <a:lnTo>
                  <a:pt x="3378994" y="85725"/>
                </a:lnTo>
                <a:lnTo>
                  <a:pt x="3371851" y="85725"/>
                </a:lnTo>
                <a:lnTo>
                  <a:pt x="3364707" y="85725"/>
                </a:lnTo>
                <a:lnTo>
                  <a:pt x="3357563" y="85725"/>
                </a:lnTo>
                <a:lnTo>
                  <a:pt x="3350419" y="85725"/>
                </a:lnTo>
                <a:lnTo>
                  <a:pt x="3343276" y="85725"/>
                </a:lnTo>
                <a:lnTo>
                  <a:pt x="3336132" y="85725"/>
                </a:lnTo>
                <a:lnTo>
                  <a:pt x="3321844" y="85725"/>
                </a:lnTo>
                <a:lnTo>
                  <a:pt x="3314701" y="85725"/>
                </a:lnTo>
                <a:lnTo>
                  <a:pt x="3307557" y="85725"/>
                </a:lnTo>
                <a:lnTo>
                  <a:pt x="3300413" y="85725"/>
                </a:lnTo>
                <a:lnTo>
                  <a:pt x="3293269" y="85725"/>
                </a:lnTo>
                <a:lnTo>
                  <a:pt x="3278982" y="85725"/>
                </a:lnTo>
                <a:lnTo>
                  <a:pt x="3271838" y="78581"/>
                </a:lnTo>
                <a:lnTo>
                  <a:pt x="3257551" y="78581"/>
                </a:lnTo>
                <a:lnTo>
                  <a:pt x="3250407" y="85725"/>
                </a:lnTo>
                <a:lnTo>
                  <a:pt x="3243263" y="85725"/>
                </a:lnTo>
                <a:lnTo>
                  <a:pt x="3236119" y="85725"/>
                </a:lnTo>
                <a:lnTo>
                  <a:pt x="3228976" y="85725"/>
                </a:lnTo>
                <a:lnTo>
                  <a:pt x="3221832" y="85725"/>
                </a:lnTo>
                <a:lnTo>
                  <a:pt x="3207544" y="78581"/>
                </a:lnTo>
                <a:lnTo>
                  <a:pt x="3200401" y="78581"/>
                </a:lnTo>
                <a:lnTo>
                  <a:pt x="3193257" y="78581"/>
                </a:lnTo>
                <a:lnTo>
                  <a:pt x="3178969" y="78581"/>
                </a:lnTo>
                <a:lnTo>
                  <a:pt x="3164682" y="78581"/>
                </a:lnTo>
                <a:lnTo>
                  <a:pt x="3157538" y="78581"/>
                </a:lnTo>
                <a:lnTo>
                  <a:pt x="3150394" y="78581"/>
                </a:lnTo>
                <a:lnTo>
                  <a:pt x="3136107" y="78581"/>
                </a:lnTo>
                <a:lnTo>
                  <a:pt x="3128963" y="71437"/>
                </a:lnTo>
                <a:lnTo>
                  <a:pt x="3114676" y="71437"/>
                </a:lnTo>
                <a:lnTo>
                  <a:pt x="3107532" y="71437"/>
                </a:lnTo>
                <a:lnTo>
                  <a:pt x="3093244" y="71437"/>
                </a:lnTo>
                <a:lnTo>
                  <a:pt x="3086101" y="71437"/>
                </a:lnTo>
                <a:lnTo>
                  <a:pt x="3078957" y="71437"/>
                </a:lnTo>
                <a:lnTo>
                  <a:pt x="3064669" y="71437"/>
                </a:lnTo>
                <a:lnTo>
                  <a:pt x="3050382" y="71437"/>
                </a:lnTo>
                <a:lnTo>
                  <a:pt x="3043238" y="71437"/>
                </a:lnTo>
                <a:lnTo>
                  <a:pt x="3028951" y="71437"/>
                </a:lnTo>
                <a:lnTo>
                  <a:pt x="3021807" y="71437"/>
                </a:lnTo>
                <a:lnTo>
                  <a:pt x="3007519" y="71437"/>
                </a:lnTo>
                <a:lnTo>
                  <a:pt x="3000376" y="71437"/>
                </a:lnTo>
                <a:lnTo>
                  <a:pt x="2986088" y="71437"/>
                </a:lnTo>
                <a:lnTo>
                  <a:pt x="2978944" y="71437"/>
                </a:lnTo>
                <a:lnTo>
                  <a:pt x="2971801" y="71437"/>
                </a:lnTo>
                <a:lnTo>
                  <a:pt x="2957513" y="71437"/>
                </a:lnTo>
                <a:lnTo>
                  <a:pt x="2943226" y="71437"/>
                </a:lnTo>
                <a:lnTo>
                  <a:pt x="2928938" y="78581"/>
                </a:lnTo>
                <a:lnTo>
                  <a:pt x="2914651" y="78581"/>
                </a:lnTo>
                <a:lnTo>
                  <a:pt x="2907507" y="71437"/>
                </a:lnTo>
                <a:lnTo>
                  <a:pt x="2893219" y="71437"/>
                </a:lnTo>
                <a:lnTo>
                  <a:pt x="2878932" y="71437"/>
                </a:lnTo>
                <a:lnTo>
                  <a:pt x="2871788" y="71437"/>
                </a:lnTo>
                <a:lnTo>
                  <a:pt x="2857501" y="71437"/>
                </a:lnTo>
                <a:lnTo>
                  <a:pt x="2843213" y="71437"/>
                </a:lnTo>
                <a:lnTo>
                  <a:pt x="2836069" y="71437"/>
                </a:lnTo>
                <a:lnTo>
                  <a:pt x="2821782" y="71437"/>
                </a:lnTo>
                <a:lnTo>
                  <a:pt x="2807494" y="71437"/>
                </a:lnTo>
                <a:lnTo>
                  <a:pt x="2793207" y="71437"/>
                </a:lnTo>
                <a:lnTo>
                  <a:pt x="2778919" y="71437"/>
                </a:lnTo>
                <a:lnTo>
                  <a:pt x="2771776" y="71437"/>
                </a:lnTo>
                <a:lnTo>
                  <a:pt x="2757488" y="71437"/>
                </a:lnTo>
                <a:lnTo>
                  <a:pt x="2743201" y="71437"/>
                </a:lnTo>
                <a:lnTo>
                  <a:pt x="2728913" y="71437"/>
                </a:lnTo>
                <a:lnTo>
                  <a:pt x="2721769" y="71437"/>
                </a:lnTo>
                <a:lnTo>
                  <a:pt x="2707482" y="71437"/>
                </a:lnTo>
                <a:lnTo>
                  <a:pt x="2686051" y="71437"/>
                </a:lnTo>
                <a:lnTo>
                  <a:pt x="2678907" y="71437"/>
                </a:lnTo>
                <a:lnTo>
                  <a:pt x="2664619" y="71437"/>
                </a:lnTo>
                <a:lnTo>
                  <a:pt x="2650332" y="71437"/>
                </a:lnTo>
                <a:lnTo>
                  <a:pt x="2636044" y="71437"/>
                </a:lnTo>
                <a:lnTo>
                  <a:pt x="2621757" y="71437"/>
                </a:lnTo>
                <a:lnTo>
                  <a:pt x="2607469" y="64294"/>
                </a:lnTo>
                <a:lnTo>
                  <a:pt x="2593182" y="71437"/>
                </a:lnTo>
                <a:lnTo>
                  <a:pt x="2578894" y="71437"/>
                </a:lnTo>
                <a:lnTo>
                  <a:pt x="2571751" y="64294"/>
                </a:lnTo>
                <a:lnTo>
                  <a:pt x="2557463" y="64294"/>
                </a:lnTo>
                <a:lnTo>
                  <a:pt x="2543176" y="64294"/>
                </a:lnTo>
                <a:lnTo>
                  <a:pt x="2528888" y="64294"/>
                </a:lnTo>
                <a:lnTo>
                  <a:pt x="2514601" y="64294"/>
                </a:lnTo>
                <a:lnTo>
                  <a:pt x="2500313" y="64294"/>
                </a:lnTo>
                <a:lnTo>
                  <a:pt x="2486026" y="64294"/>
                </a:lnTo>
                <a:lnTo>
                  <a:pt x="2471738" y="64294"/>
                </a:lnTo>
                <a:lnTo>
                  <a:pt x="2450307" y="64294"/>
                </a:lnTo>
                <a:lnTo>
                  <a:pt x="2436019" y="64294"/>
                </a:lnTo>
                <a:lnTo>
                  <a:pt x="2421732" y="64294"/>
                </a:lnTo>
                <a:lnTo>
                  <a:pt x="2407444" y="64294"/>
                </a:lnTo>
                <a:lnTo>
                  <a:pt x="2393157" y="64294"/>
                </a:lnTo>
                <a:lnTo>
                  <a:pt x="2378869" y="64294"/>
                </a:lnTo>
                <a:lnTo>
                  <a:pt x="2364582" y="64294"/>
                </a:lnTo>
                <a:lnTo>
                  <a:pt x="2343151" y="64294"/>
                </a:lnTo>
                <a:lnTo>
                  <a:pt x="2328863" y="64294"/>
                </a:lnTo>
                <a:lnTo>
                  <a:pt x="2314576" y="64294"/>
                </a:lnTo>
                <a:lnTo>
                  <a:pt x="2300288" y="64294"/>
                </a:lnTo>
                <a:lnTo>
                  <a:pt x="2286001" y="64294"/>
                </a:lnTo>
                <a:lnTo>
                  <a:pt x="2271713" y="64294"/>
                </a:lnTo>
                <a:lnTo>
                  <a:pt x="2257426" y="64294"/>
                </a:lnTo>
                <a:lnTo>
                  <a:pt x="2243138" y="64294"/>
                </a:lnTo>
                <a:lnTo>
                  <a:pt x="2221707" y="64294"/>
                </a:lnTo>
                <a:lnTo>
                  <a:pt x="2207419" y="64294"/>
                </a:lnTo>
                <a:lnTo>
                  <a:pt x="2193132" y="64294"/>
                </a:lnTo>
                <a:lnTo>
                  <a:pt x="2171701" y="64294"/>
                </a:lnTo>
                <a:lnTo>
                  <a:pt x="2164557" y="64294"/>
                </a:lnTo>
                <a:lnTo>
                  <a:pt x="2143126" y="64294"/>
                </a:lnTo>
                <a:lnTo>
                  <a:pt x="2128838" y="64294"/>
                </a:lnTo>
                <a:lnTo>
                  <a:pt x="2114551" y="64294"/>
                </a:lnTo>
                <a:lnTo>
                  <a:pt x="2100263" y="71437"/>
                </a:lnTo>
                <a:lnTo>
                  <a:pt x="2085976" y="71437"/>
                </a:lnTo>
                <a:lnTo>
                  <a:pt x="2071688" y="71437"/>
                </a:lnTo>
                <a:lnTo>
                  <a:pt x="2057401" y="71437"/>
                </a:lnTo>
                <a:lnTo>
                  <a:pt x="2035969" y="71437"/>
                </a:lnTo>
                <a:lnTo>
                  <a:pt x="2021682" y="71437"/>
                </a:lnTo>
                <a:lnTo>
                  <a:pt x="2007394" y="71437"/>
                </a:lnTo>
                <a:lnTo>
                  <a:pt x="1993107" y="71437"/>
                </a:lnTo>
                <a:lnTo>
                  <a:pt x="1978819" y="78581"/>
                </a:lnTo>
                <a:lnTo>
                  <a:pt x="1964532" y="78581"/>
                </a:lnTo>
                <a:lnTo>
                  <a:pt x="1950244" y="78581"/>
                </a:lnTo>
                <a:lnTo>
                  <a:pt x="1935957" y="71437"/>
                </a:lnTo>
                <a:lnTo>
                  <a:pt x="1914526" y="71437"/>
                </a:lnTo>
                <a:lnTo>
                  <a:pt x="1900238" y="71437"/>
                </a:lnTo>
                <a:lnTo>
                  <a:pt x="1893094" y="71437"/>
                </a:lnTo>
                <a:lnTo>
                  <a:pt x="1878807" y="71437"/>
                </a:lnTo>
                <a:lnTo>
                  <a:pt x="1857376" y="71437"/>
                </a:lnTo>
                <a:lnTo>
                  <a:pt x="1850232" y="71437"/>
                </a:lnTo>
                <a:lnTo>
                  <a:pt x="1835944" y="71437"/>
                </a:lnTo>
                <a:lnTo>
                  <a:pt x="1821657" y="71437"/>
                </a:lnTo>
                <a:lnTo>
                  <a:pt x="1807369" y="78581"/>
                </a:lnTo>
                <a:lnTo>
                  <a:pt x="1793082" y="78581"/>
                </a:lnTo>
                <a:lnTo>
                  <a:pt x="1778794" y="71437"/>
                </a:lnTo>
                <a:lnTo>
                  <a:pt x="1757363" y="71437"/>
                </a:lnTo>
                <a:lnTo>
                  <a:pt x="1750219" y="71437"/>
                </a:lnTo>
                <a:lnTo>
                  <a:pt x="1735932" y="71437"/>
                </a:lnTo>
                <a:lnTo>
                  <a:pt x="1714501" y="71437"/>
                </a:lnTo>
                <a:lnTo>
                  <a:pt x="1700213" y="71437"/>
                </a:lnTo>
                <a:lnTo>
                  <a:pt x="1685926" y="71437"/>
                </a:lnTo>
                <a:lnTo>
                  <a:pt x="1671638" y="71437"/>
                </a:lnTo>
                <a:lnTo>
                  <a:pt x="1664494" y="71437"/>
                </a:lnTo>
                <a:lnTo>
                  <a:pt x="1643063" y="71437"/>
                </a:lnTo>
                <a:lnTo>
                  <a:pt x="1628776" y="71437"/>
                </a:lnTo>
                <a:lnTo>
                  <a:pt x="1614488" y="71437"/>
                </a:lnTo>
                <a:lnTo>
                  <a:pt x="1593057" y="64294"/>
                </a:lnTo>
                <a:lnTo>
                  <a:pt x="1585913" y="71437"/>
                </a:lnTo>
                <a:lnTo>
                  <a:pt x="1571626" y="64294"/>
                </a:lnTo>
                <a:lnTo>
                  <a:pt x="1550194" y="64294"/>
                </a:lnTo>
                <a:lnTo>
                  <a:pt x="1535907" y="64294"/>
                </a:lnTo>
                <a:lnTo>
                  <a:pt x="1521619" y="64294"/>
                </a:lnTo>
                <a:lnTo>
                  <a:pt x="1500188" y="64294"/>
                </a:lnTo>
                <a:lnTo>
                  <a:pt x="1485901" y="64294"/>
                </a:lnTo>
                <a:lnTo>
                  <a:pt x="1471613" y="57150"/>
                </a:lnTo>
                <a:lnTo>
                  <a:pt x="1457325" y="57150"/>
                </a:lnTo>
                <a:lnTo>
                  <a:pt x="1443038" y="57150"/>
                </a:lnTo>
                <a:lnTo>
                  <a:pt x="1428750" y="57150"/>
                </a:lnTo>
                <a:lnTo>
                  <a:pt x="1407319" y="50006"/>
                </a:lnTo>
                <a:lnTo>
                  <a:pt x="1393032" y="50006"/>
                </a:lnTo>
                <a:lnTo>
                  <a:pt x="1378744" y="50006"/>
                </a:lnTo>
                <a:lnTo>
                  <a:pt x="1364457" y="50006"/>
                </a:lnTo>
                <a:lnTo>
                  <a:pt x="1343025" y="50006"/>
                </a:lnTo>
                <a:lnTo>
                  <a:pt x="1328738" y="42862"/>
                </a:lnTo>
                <a:lnTo>
                  <a:pt x="1314450" y="42862"/>
                </a:lnTo>
                <a:lnTo>
                  <a:pt x="1300163" y="42862"/>
                </a:lnTo>
                <a:lnTo>
                  <a:pt x="1285875" y="35719"/>
                </a:lnTo>
                <a:lnTo>
                  <a:pt x="1271588" y="35719"/>
                </a:lnTo>
                <a:lnTo>
                  <a:pt x="1264444" y="35719"/>
                </a:lnTo>
                <a:lnTo>
                  <a:pt x="1250157" y="35719"/>
                </a:lnTo>
                <a:lnTo>
                  <a:pt x="1235869" y="28575"/>
                </a:lnTo>
                <a:lnTo>
                  <a:pt x="1228725" y="28575"/>
                </a:lnTo>
                <a:lnTo>
                  <a:pt x="1214438" y="28575"/>
                </a:lnTo>
                <a:lnTo>
                  <a:pt x="1200150" y="28575"/>
                </a:lnTo>
                <a:lnTo>
                  <a:pt x="1193007" y="28575"/>
                </a:lnTo>
                <a:lnTo>
                  <a:pt x="1178719" y="28575"/>
                </a:lnTo>
                <a:lnTo>
                  <a:pt x="1164432" y="21431"/>
                </a:lnTo>
                <a:lnTo>
                  <a:pt x="1150144" y="21431"/>
                </a:lnTo>
                <a:lnTo>
                  <a:pt x="1135857" y="21431"/>
                </a:lnTo>
                <a:lnTo>
                  <a:pt x="1121569" y="21431"/>
                </a:lnTo>
                <a:lnTo>
                  <a:pt x="1107282" y="21431"/>
                </a:lnTo>
                <a:lnTo>
                  <a:pt x="1092994" y="21431"/>
                </a:lnTo>
                <a:lnTo>
                  <a:pt x="1085850" y="14287"/>
                </a:lnTo>
                <a:lnTo>
                  <a:pt x="1064419" y="14287"/>
                </a:lnTo>
                <a:lnTo>
                  <a:pt x="1057275" y="14287"/>
                </a:lnTo>
                <a:lnTo>
                  <a:pt x="1042988" y="14287"/>
                </a:lnTo>
                <a:lnTo>
                  <a:pt x="1028700" y="7144"/>
                </a:lnTo>
                <a:lnTo>
                  <a:pt x="1014413" y="7144"/>
                </a:lnTo>
                <a:lnTo>
                  <a:pt x="1000125" y="7144"/>
                </a:lnTo>
                <a:lnTo>
                  <a:pt x="985838" y="7144"/>
                </a:lnTo>
                <a:lnTo>
                  <a:pt x="971550" y="0"/>
                </a:lnTo>
                <a:lnTo>
                  <a:pt x="957263" y="7144"/>
                </a:lnTo>
                <a:lnTo>
                  <a:pt x="942975" y="7144"/>
                </a:lnTo>
                <a:lnTo>
                  <a:pt x="928688" y="7144"/>
                </a:lnTo>
                <a:lnTo>
                  <a:pt x="914400" y="7144"/>
                </a:lnTo>
                <a:lnTo>
                  <a:pt x="900113" y="7144"/>
                </a:lnTo>
                <a:lnTo>
                  <a:pt x="885825" y="7144"/>
                </a:lnTo>
                <a:lnTo>
                  <a:pt x="871538" y="7144"/>
                </a:lnTo>
                <a:lnTo>
                  <a:pt x="857250" y="7144"/>
                </a:lnTo>
                <a:lnTo>
                  <a:pt x="842963" y="7144"/>
                </a:lnTo>
                <a:lnTo>
                  <a:pt x="828675" y="7144"/>
                </a:lnTo>
                <a:lnTo>
                  <a:pt x="814388" y="7144"/>
                </a:lnTo>
                <a:lnTo>
                  <a:pt x="800100" y="7144"/>
                </a:lnTo>
                <a:lnTo>
                  <a:pt x="778669" y="14287"/>
                </a:lnTo>
                <a:lnTo>
                  <a:pt x="764382" y="14287"/>
                </a:lnTo>
                <a:lnTo>
                  <a:pt x="750094" y="14287"/>
                </a:lnTo>
                <a:lnTo>
                  <a:pt x="735807" y="14287"/>
                </a:lnTo>
                <a:lnTo>
                  <a:pt x="714375" y="21431"/>
                </a:lnTo>
                <a:lnTo>
                  <a:pt x="700088" y="28575"/>
                </a:lnTo>
                <a:lnTo>
                  <a:pt x="685800" y="28575"/>
                </a:lnTo>
                <a:lnTo>
                  <a:pt x="664369" y="35719"/>
                </a:lnTo>
                <a:lnTo>
                  <a:pt x="650082" y="35719"/>
                </a:lnTo>
                <a:lnTo>
                  <a:pt x="635794" y="42862"/>
                </a:lnTo>
                <a:lnTo>
                  <a:pt x="621507" y="42862"/>
                </a:lnTo>
                <a:lnTo>
                  <a:pt x="600075" y="50006"/>
                </a:lnTo>
                <a:lnTo>
                  <a:pt x="585788" y="50006"/>
                </a:lnTo>
                <a:lnTo>
                  <a:pt x="564357" y="57150"/>
                </a:lnTo>
                <a:lnTo>
                  <a:pt x="550069" y="57150"/>
                </a:lnTo>
                <a:lnTo>
                  <a:pt x="535782" y="57150"/>
                </a:lnTo>
                <a:lnTo>
                  <a:pt x="514350" y="57150"/>
                </a:lnTo>
                <a:lnTo>
                  <a:pt x="500063" y="64294"/>
                </a:lnTo>
                <a:lnTo>
                  <a:pt x="478632" y="64294"/>
                </a:lnTo>
                <a:lnTo>
                  <a:pt x="457200" y="64294"/>
                </a:lnTo>
                <a:lnTo>
                  <a:pt x="442913" y="64294"/>
                </a:lnTo>
                <a:lnTo>
                  <a:pt x="428625" y="64294"/>
                </a:lnTo>
                <a:lnTo>
                  <a:pt x="407194" y="64294"/>
                </a:lnTo>
                <a:lnTo>
                  <a:pt x="392907" y="71437"/>
                </a:lnTo>
                <a:lnTo>
                  <a:pt x="371475" y="71437"/>
                </a:lnTo>
                <a:lnTo>
                  <a:pt x="350044" y="78581"/>
                </a:lnTo>
                <a:lnTo>
                  <a:pt x="335757" y="78581"/>
                </a:lnTo>
                <a:lnTo>
                  <a:pt x="321469" y="78581"/>
                </a:lnTo>
                <a:lnTo>
                  <a:pt x="307182" y="78581"/>
                </a:lnTo>
                <a:lnTo>
                  <a:pt x="285750" y="78581"/>
                </a:lnTo>
                <a:lnTo>
                  <a:pt x="271463" y="78581"/>
                </a:lnTo>
                <a:lnTo>
                  <a:pt x="257175" y="78581"/>
                </a:lnTo>
                <a:lnTo>
                  <a:pt x="235744" y="78581"/>
                </a:lnTo>
                <a:lnTo>
                  <a:pt x="221457" y="78581"/>
                </a:lnTo>
                <a:lnTo>
                  <a:pt x="207169" y="78581"/>
                </a:lnTo>
                <a:lnTo>
                  <a:pt x="200025" y="78581"/>
                </a:lnTo>
                <a:lnTo>
                  <a:pt x="185738" y="78581"/>
                </a:lnTo>
                <a:lnTo>
                  <a:pt x="164307" y="78581"/>
                </a:lnTo>
                <a:lnTo>
                  <a:pt x="157163" y="78581"/>
                </a:lnTo>
                <a:lnTo>
                  <a:pt x="142875" y="71437"/>
                </a:lnTo>
                <a:lnTo>
                  <a:pt x="128588" y="78581"/>
                </a:lnTo>
                <a:lnTo>
                  <a:pt x="121444" y="78581"/>
                </a:lnTo>
                <a:lnTo>
                  <a:pt x="107157" y="71437"/>
                </a:lnTo>
                <a:lnTo>
                  <a:pt x="100013" y="71437"/>
                </a:lnTo>
                <a:lnTo>
                  <a:pt x="85725" y="71437"/>
                </a:lnTo>
                <a:lnTo>
                  <a:pt x="78582" y="71437"/>
                </a:lnTo>
                <a:lnTo>
                  <a:pt x="71438" y="71437"/>
                </a:lnTo>
                <a:lnTo>
                  <a:pt x="57150" y="64294"/>
                </a:lnTo>
                <a:lnTo>
                  <a:pt x="57150" y="64294"/>
                </a:lnTo>
                <a:lnTo>
                  <a:pt x="50007" y="64294"/>
                </a:lnTo>
                <a:lnTo>
                  <a:pt x="42863" y="64294"/>
                </a:lnTo>
                <a:lnTo>
                  <a:pt x="35719" y="57150"/>
                </a:lnTo>
                <a:lnTo>
                  <a:pt x="28575" y="57150"/>
                </a:lnTo>
                <a:lnTo>
                  <a:pt x="28575" y="57150"/>
                </a:lnTo>
                <a:lnTo>
                  <a:pt x="21432" y="50006"/>
                </a:lnTo>
                <a:lnTo>
                  <a:pt x="14288" y="50006"/>
                </a:lnTo>
                <a:lnTo>
                  <a:pt x="14288" y="50006"/>
                </a:lnTo>
                <a:lnTo>
                  <a:pt x="7144" y="42862"/>
                </a:lnTo>
                <a:lnTo>
                  <a:pt x="7144" y="42862"/>
                </a:lnTo>
                <a:lnTo>
                  <a:pt x="7144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152651" y="5486401"/>
            <a:ext cx="157163" cy="207963"/>
          </a:xfrm>
          <a:custGeom>
            <a:avLst/>
            <a:gdLst/>
            <a:ahLst/>
            <a:cxnLst/>
            <a:rect l="0" t="0" r="0" b="0"/>
            <a:pathLst>
              <a:path w="157163" h="207169">
                <a:moveTo>
                  <a:pt x="7143" y="7143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3"/>
                </a:lnTo>
                <a:lnTo>
                  <a:pt x="0" y="7143"/>
                </a:lnTo>
                <a:lnTo>
                  <a:pt x="7143" y="14287"/>
                </a:lnTo>
                <a:lnTo>
                  <a:pt x="7143" y="14287"/>
                </a:lnTo>
                <a:lnTo>
                  <a:pt x="14287" y="21431"/>
                </a:lnTo>
                <a:lnTo>
                  <a:pt x="14287" y="28575"/>
                </a:lnTo>
                <a:lnTo>
                  <a:pt x="21431" y="35718"/>
                </a:lnTo>
                <a:lnTo>
                  <a:pt x="35718" y="42862"/>
                </a:lnTo>
                <a:lnTo>
                  <a:pt x="42862" y="50006"/>
                </a:lnTo>
                <a:lnTo>
                  <a:pt x="50006" y="64293"/>
                </a:lnTo>
                <a:lnTo>
                  <a:pt x="57150" y="78581"/>
                </a:lnTo>
                <a:lnTo>
                  <a:pt x="71437" y="92868"/>
                </a:lnTo>
                <a:lnTo>
                  <a:pt x="85725" y="100012"/>
                </a:lnTo>
                <a:lnTo>
                  <a:pt x="92868" y="114300"/>
                </a:lnTo>
                <a:lnTo>
                  <a:pt x="107156" y="128587"/>
                </a:lnTo>
                <a:lnTo>
                  <a:pt x="114300" y="142875"/>
                </a:lnTo>
                <a:lnTo>
                  <a:pt x="128587" y="157162"/>
                </a:lnTo>
                <a:lnTo>
                  <a:pt x="135731" y="164306"/>
                </a:lnTo>
                <a:lnTo>
                  <a:pt x="142875" y="178593"/>
                </a:lnTo>
                <a:lnTo>
                  <a:pt x="150018" y="185737"/>
                </a:lnTo>
                <a:lnTo>
                  <a:pt x="157162" y="192881"/>
                </a:lnTo>
                <a:lnTo>
                  <a:pt x="157162" y="200025"/>
                </a:lnTo>
                <a:lnTo>
                  <a:pt x="157162" y="200025"/>
                </a:lnTo>
                <a:lnTo>
                  <a:pt x="157162" y="207168"/>
                </a:lnTo>
                <a:lnTo>
                  <a:pt x="157162" y="200025"/>
                </a:lnTo>
                <a:lnTo>
                  <a:pt x="157162" y="2000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38376" y="5392738"/>
            <a:ext cx="136525" cy="207962"/>
          </a:xfrm>
          <a:custGeom>
            <a:avLst/>
            <a:gdLst/>
            <a:ahLst/>
            <a:cxnLst/>
            <a:rect l="0" t="0" r="0" b="0"/>
            <a:pathLst>
              <a:path w="135732" h="207170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0"/>
                </a:lnTo>
                <a:lnTo>
                  <a:pt x="7143" y="0"/>
                </a:lnTo>
                <a:lnTo>
                  <a:pt x="14287" y="0"/>
                </a:lnTo>
                <a:lnTo>
                  <a:pt x="28575" y="0"/>
                </a:lnTo>
                <a:lnTo>
                  <a:pt x="35718" y="0"/>
                </a:lnTo>
                <a:lnTo>
                  <a:pt x="42862" y="7144"/>
                </a:lnTo>
                <a:lnTo>
                  <a:pt x="50006" y="14287"/>
                </a:lnTo>
                <a:lnTo>
                  <a:pt x="57150" y="21431"/>
                </a:lnTo>
                <a:lnTo>
                  <a:pt x="57150" y="28575"/>
                </a:lnTo>
                <a:lnTo>
                  <a:pt x="64293" y="42862"/>
                </a:lnTo>
                <a:lnTo>
                  <a:pt x="64293" y="50006"/>
                </a:lnTo>
                <a:lnTo>
                  <a:pt x="64293" y="64294"/>
                </a:lnTo>
                <a:lnTo>
                  <a:pt x="64293" y="71437"/>
                </a:lnTo>
                <a:lnTo>
                  <a:pt x="57150" y="85725"/>
                </a:lnTo>
                <a:lnTo>
                  <a:pt x="57150" y="92869"/>
                </a:lnTo>
                <a:lnTo>
                  <a:pt x="50006" y="107156"/>
                </a:lnTo>
                <a:lnTo>
                  <a:pt x="50006" y="114300"/>
                </a:lnTo>
                <a:lnTo>
                  <a:pt x="42862" y="114300"/>
                </a:lnTo>
                <a:lnTo>
                  <a:pt x="42862" y="121444"/>
                </a:lnTo>
                <a:lnTo>
                  <a:pt x="42862" y="121444"/>
                </a:lnTo>
                <a:lnTo>
                  <a:pt x="42862" y="121444"/>
                </a:lnTo>
                <a:lnTo>
                  <a:pt x="42862" y="114300"/>
                </a:lnTo>
                <a:lnTo>
                  <a:pt x="42862" y="114300"/>
                </a:lnTo>
                <a:lnTo>
                  <a:pt x="42862" y="107156"/>
                </a:lnTo>
                <a:lnTo>
                  <a:pt x="50006" y="100012"/>
                </a:lnTo>
                <a:lnTo>
                  <a:pt x="57150" y="92869"/>
                </a:lnTo>
                <a:lnTo>
                  <a:pt x="71437" y="78581"/>
                </a:lnTo>
                <a:lnTo>
                  <a:pt x="78581" y="71437"/>
                </a:lnTo>
                <a:lnTo>
                  <a:pt x="92868" y="71437"/>
                </a:lnTo>
                <a:lnTo>
                  <a:pt x="107156" y="71437"/>
                </a:lnTo>
                <a:lnTo>
                  <a:pt x="114300" y="71437"/>
                </a:lnTo>
                <a:lnTo>
                  <a:pt x="121443" y="71437"/>
                </a:lnTo>
                <a:lnTo>
                  <a:pt x="128587" y="78581"/>
                </a:lnTo>
                <a:lnTo>
                  <a:pt x="135731" y="92869"/>
                </a:lnTo>
                <a:lnTo>
                  <a:pt x="135731" y="107156"/>
                </a:lnTo>
                <a:lnTo>
                  <a:pt x="135731" y="121444"/>
                </a:lnTo>
                <a:lnTo>
                  <a:pt x="128587" y="135731"/>
                </a:lnTo>
                <a:lnTo>
                  <a:pt x="128587" y="150019"/>
                </a:lnTo>
                <a:lnTo>
                  <a:pt x="121443" y="157162"/>
                </a:lnTo>
                <a:lnTo>
                  <a:pt x="114300" y="171450"/>
                </a:lnTo>
                <a:lnTo>
                  <a:pt x="107156" y="185737"/>
                </a:lnTo>
                <a:lnTo>
                  <a:pt x="107156" y="192881"/>
                </a:lnTo>
                <a:lnTo>
                  <a:pt x="100012" y="207169"/>
                </a:lnTo>
                <a:lnTo>
                  <a:pt x="100012" y="207169"/>
                </a:lnTo>
                <a:lnTo>
                  <a:pt x="100012" y="207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670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8229600" cy="5794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28800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marL="533400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400" b="1" dirty="0"/>
              <a:t>The Eighth Amendment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prohibits excessive bail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Bail- sum of money used as a deposit before a trial in order to get out of prison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If the accused appears for court then bail is returned, if not  it is forfeited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Forbids excessive fines for people convicted of crimes and cruel and unusual punishment</a:t>
            </a:r>
          </a:p>
          <a:p>
            <a:pPr marL="533400" indent="-53340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9728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7239000" y="1600201"/>
            <a:ext cx="2971800" cy="4525963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/>
          </a:p>
        </p:txBody>
      </p:sp>
      <p:pic>
        <p:nvPicPr>
          <p:cNvPr id="91141" name="Picture 8" descr="antideathpenal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595563" y="2514600"/>
            <a:ext cx="3200400" cy="57150"/>
          </a:xfrm>
          <a:custGeom>
            <a:avLst/>
            <a:gdLst/>
            <a:ahLst/>
            <a:cxnLst/>
            <a:rect l="0" t="0" r="0" b="0"/>
            <a:pathLst>
              <a:path w="3200401" h="57151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21431"/>
                </a:lnTo>
                <a:lnTo>
                  <a:pt x="14288" y="21431"/>
                </a:lnTo>
                <a:lnTo>
                  <a:pt x="28575" y="21431"/>
                </a:lnTo>
                <a:lnTo>
                  <a:pt x="35719" y="21431"/>
                </a:lnTo>
                <a:lnTo>
                  <a:pt x="42863" y="21431"/>
                </a:lnTo>
                <a:lnTo>
                  <a:pt x="50006" y="21431"/>
                </a:lnTo>
                <a:lnTo>
                  <a:pt x="64294" y="21431"/>
                </a:lnTo>
                <a:lnTo>
                  <a:pt x="71438" y="21431"/>
                </a:lnTo>
                <a:lnTo>
                  <a:pt x="78581" y="21431"/>
                </a:lnTo>
                <a:lnTo>
                  <a:pt x="92869" y="21431"/>
                </a:lnTo>
                <a:lnTo>
                  <a:pt x="107156" y="21431"/>
                </a:lnTo>
                <a:lnTo>
                  <a:pt x="114300" y="21431"/>
                </a:lnTo>
                <a:lnTo>
                  <a:pt x="121444" y="21431"/>
                </a:lnTo>
                <a:lnTo>
                  <a:pt x="135731" y="21431"/>
                </a:lnTo>
                <a:lnTo>
                  <a:pt x="142875" y="21431"/>
                </a:lnTo>
                <a:lnTo>
                  <a:pt x="157163" y="28575"/>
                </a:lnTo>
                <a:lnTo>
                  <a:pt x="171450" y="28575"/>
                </a:lnTo>
                <a:lnTo>
                  <a:pt x="185738" y="28575"/>
                </a:lnTo>
                <a:lnTo>
                  <a:pt x="200025" y="28575"/>
                </a:lnTo>
                <a:lnTo>
                  <a:pt x="214313" y="28575"/>
                </a:lnTo>
                <a:lnTo>
                  <a:pt x="228600" y="28575"/>
                </a:lnTo>
                <a:lnTo>
                  <a:pt x="242888" y="28575"/>
                </a:lnTo>
                <a:lnTo>
                  <a:pt x="257175" y="28575"/>
                </a:lnTo>
                <a:lnTo>
                  <a:pt x="271463" y="21431"/>
                </a:lnTo>
                <a:lnTo>
                  <a:pt x="285750" y="21431"/>
                </a:lnTo>
                <a:lnTo>
                  <a:pt x="307181" y="21431"/>
                </a:lnTo>
                <a:lnTo>
                  <a:pt x="321469" y="21431"/>
                </a:lnTo>
                <a:lnTo>
                  <a:pt x="335756" y="21431"/>
                </a:lnTo>
                <a:lnTo>
                  <a:pt x="357188" y="21431"/>
                </a:lnTo>
                <a:lnTo>
                  <a:pt x="371475" y="21431"/>
                </a:lnTo>
                <a:lnTo>
                  <a:pt x="392906" y="21431"/>
                </a:lnTo>
                <a:lnTo>
                  <a:pt x="407194" y="21431"/>
                </a:lnTo>
                <a:lnTo>
                  <a:pt x="428625" y="21431"/>
                </a:lnTo>
                <a:lnTo>
                  <a:pt x="442913" y="28575"/>
                </a:lnTo>
                <a:lnTo>
                  <a:pt x="464344" y="28575"/>
                </a:lnTo>
                <a:lnTo>
                  <a:pt x="478631" y="28575"/>
                </a:lnTo>
                <a:lnTo>
                  <a:pt x="492919" y="28575"/>
                </a:lnTo>
                <a:lnTo>
                  <a:pt x="514350" y="28575"/>
                </a:lnTo>
                <a:lnTo>
                  <a:pt x="535781" y="28575"/>
                </a:lnTo>
                <a:lnTo>
                  <a:pt x="550069" y="28575"/>
                </a:lnTo>
                <a:lnTo>
                  <a:pt x="571500" y="28575"/>
                </a:lnTo>
                <a:lnTo>
                  <a:pt x="585788" y="28575"/>
                </a:lnTo>
                <a:lnTo>
                  <a:pt x="607219" y="28575"/>
                </a:lnTo>
                <a:lnTo>
                  <a:pt x="628650" y="28575"/>
                </a:lnTo>
                <a:lnTo>
                  <a:pt x="642938" y="28575"/>
                </a:lnTo>
                <a:lnTo>
                  <a:pt x="664369" y="28575"/>
                </a:lnTo>
                <a:lnTo>
                  <a:pt x="685800" y="28575"/>
                </a:lnTo>
                <a:lnTo>
                  <a:pt x="707231" y="28575"/>
                </a:lnTo>
                <a:lnTo>
                  <a:pt x="721519" y="28575"/>
                </a:lnTo>
                <a:lnTo>
                  <a:pt x="750094" y="28575"/>
                </a:lnTo>
                <a:lnTo>
                  <a:pt x="771525" y="28575"/>
                </a:lnTo>
                <a:lnTo>
                  <a:pt x="785813" y="28575"/>
                </a:lnTo>
                <a:lnTo>
                  <a:pt x="814388" y="28575"/>
                </a:lnTo>
                <a:lnTo>
                  <a:pt x="828675" y="28575"/>
                </a:lnTo>
                <a:lnTo>
                  <a:pt x="857250" y="28575"/>
                </a:lnTo>
                <a:lnTo>
                  <a:pt x="878681" y="28575"/>
                </a:lnTo>
                <a:lnTo>
                  <a:pt x="892969" y="28575"/>
                </a:lnTo>
                <a:lnTo>
                  <a:pt x="921544" y="21431"/>
                </a:lnTo>
                <a:lnTo>
                  <a:pt x="942975" y="21431"/>
                </a:lnTo>
                <a:lnTo>
                  <a:pt x="964406" y="21431"/>
                </a:lnTo>
                <a:lnTo>
                  <a:pt x="985838" y="21431"/>
                </a:lnTo>
                <a:lnTo>
                  <a:pt x="1007269" y="14287"/>
                </a:lnTo>
                <a:lnTo>
                  <a:pt x="1035844" y="14287"/>
                </a:lnTo>
                <a:lnTo>
                  <a:pt x="1064419" y="14287"/>
                </a:lnTo>
                <a:lnTo>
                  <a:pt x="1085850" y="14287"/>
                </a:lnTo>
                <a:lnTo>
                  <a:pt x="1107281" y="14287"/>
                </a:lnTo>
                <a:lnTo>
                  <a:pt x="1135856" y="14287"/>
                </a:lnTo>
                <a:lnTo>
                  <a:pt x="1157288" y="14287"/>
                </a:lnTo>
                <a:lnTo>
                  <a:pt x="1185863" y="14287"/>
                </a:lnTo>
                <a:lnTo>
                  <a:pt x="1207294" y="14287"/>
                </a:lnTo>
                <a:lnTo>
                  <a:pt x="1235869" y="14287"/>
                </a:lnTo>
                <a:lnTo>
                  <a:pt x="1257300" y="14287"/>
                </a:lnTo>
                <a:lnTo>
                  <a:pt x="1285875" y="7143"/>
                </a:lnTo>
                <a:lnTo>
                  <a:pt x="1307306" y="7143"/>
                </a:lnTo>
                <a:lnTo>
                  <a:pt x="1335881" y="7143"/>
                </a:lnTo>
                <a:lnTo>
                  <a:pt x="1364456" y="7143"/>
                </a:lnTo>
                <a:lnTo>
                  <a:pt x="1385888" y="0"/>
                </a:lnTo>
                <a:lnTo>
                  <a:pt x="1414463" y="0"/>
                </a:lnTo>
                <a:lnTo>
                  <a:pt x="1435894" y="0"/>
                </a:lnTo>
                <a:lnTo>
                  <a:pt x="1464469" y="0"/>
                </a:lnTo>
                <a:lnTo>
                  <a:pt x="1493044" y="0"/>
                </a:lnTo>
                <a:lnTo>
                  <a:pt x="1521619" y="0"/>
                </a:lnTo>
                <a:lnTo>
                  <a:pt x="1543050" y="0"/>
                </a:lnTo>
                <a:lnTo>
                  <a:pt x="1571625" y="0"/>
                </a:lnTo>
                <a:lnTo>
                  <a:pt x="1593057" y="0"/>
                </a:lnTo>
                <a:lnTo>
                  <a:pt x="1621632" y="0"/>
                </a:lnTo>
                <a:lnTo>
                  <a:pt x="1643063" y="0"/>
                </a:lnTo>
                <a:lnTo>
                  <a:pt x="1671638" y="0"/>
                </a:lnTo>
                <a:lnTo>
                  <a:pt x="1693069" y="7143"/>
                </a:lnTo>
                <a:lnTo>
                  <a:pt x="1714500" y="7143"/>
                </a:lnTo>
                <a:lnTo>
                  <a:pt x="1743075" y="7143"/>
                </a:lnTo>
                <a:lnTo>
                  <a:pt x="1771650" y="0"/>
                </a:lnTo>
                <a:lnTo>
                  <a:pt x="1800225" y="0"/>
                </a:lnTo>
                <a:lnTo>
                  <a:pt x="1828800" y="0"/>
                </a:lnTo>
                <a:lnTo>
                  <a:pt x="1857375" y="0"/>
                </a:lnTo>
                <a:lnTo>
                  <a:pt x="1885950" y="0"/>
                </a:lnTo>
                <a:lnTo>
                  <a:pt x="1907382" y="0"/>
                </a:lnTo>
                <a:lnTo>
                  <a:pt x="1935957" y="0"/>
                </a:lnTo>
                <a:lnTo>
                  <a:pt x="1964532" y="0"/>
                </a:lnTo>
                <a:lnTo>
                  <a:pt x="1993107" y="0"/>
                </a:lnTo>
                <a:lnTo>
                  <a:pt x="2021682" y="0"/>
                </a:lnTo>
                <a:lnTo>
                  <a:pt x="2050257" y="0"/>
                </a:lnTo>
                <a:lnTo>
                  <a:pt x="2071688" y="0"/>
                </a:lnTo>
                <a:lnTo>
                  <a:pt x="2100263" y="0"/>
                </a:lnTo>
                <a:lnTo>
                  <a:pt x="2135982" y="7143"/>
                </a:lnTo>
                <a:lnTo>
                  <a:pt x="2164557" y="7143"/>
                </a:lnTo>
                <a:lnTo>
                  <a:pt x="2193132" y="7143"/>
                </a:lnTo>
                <a:lnTo>
                  <a:pt x="2214563" y="7143"/>
                </a:lnTo>
                <a:lnTo>
                  <a:pt x="2243138" y="7143"/>
                </a:lnTo>
                <a:lnTo>
                  <a:pt x="2278857" y="14287"/>
                </a:lnTo>
                <a:lnTo>
                  <a:pt x="2307432" y="14287"/>
                </a:lnTo>
                <a:lnTo>
                  <a:pt x="2328863" y="14287"/>
                </a:lnTo>
                <a:lnTo>
                  <a:pt x="2357438" y="14287"/>
                </a:lnTo>
                <a:lnTo>
                  <a:pt x="2386013" y="21431"/>
                </a:lnTo>
                <a:lnTo>
                  <a:pt x="2414588" y="21431"/>
                </a:lnTo>
                <a:lnTo>
                  <a:pt x="2443163" y="21431"/>
                </a:lnTo>
                <a:lnTo>
                  <a:pt x="2471738" y="28575"/>
                </a:lnTo>
                <a:lnTo>
                  <a:pt x="2500313" y="28575"/>
                </a:lnTo>
                <a:lnTo>
                  <a:pt x="2528888" y="28575"/>
                </a:lnTo>
                <a:lnTo>
                  <a:pt x="2557463" y="35718"/>
                </a:lnTo>
                <a:lnTo>
                  <a:pt x="2586038" y="35718"/>
                </a:lnTo>
                <a:lnTo>
                  <a:pt x="2607469" y="35718"/>
                </a:lnTo>
                <a:lnTo>
                  <a:pt x="2643188" y="35718"/>
                </a:lnTo>
                <a:lnTo>
                  <a:pt x="2671763" y="42862"/>
                </a:lnTo>
                <a:lnTo>
                  <a:pt x="2700338" y="42862"/>
                </a:lnTo>
                <a:lnTo>
                  <a:pt x="2728913" y="42862"/>
                </a:lnTo>
                <a:lnTo>
                  <a:pt x="2757488" y="50006"/>
                </a:lnTo>
                <a:lnTo>
                  <a:pt x="2786063" y="42862"/>
                </a:lnTo>
                <a:lnTo>
                  <a:pt x="2814638" y="42862"/>
                </a:lnTo>
                <a:lnTo>
                  <a:pt x="2843213" y="42862"/>
                </a:lnTo>
                <a:lnTo>
                  <a:pt x="2871788" y="50006"/>
                </a:lnTo>
                <a:lnTo>
                  <a:pt x="2907507" y="50006"/>
                </a:lnTo>
                <a:lnTo>
                  <a:pt x="2928938" y="50006"/>
                </a:lnTo>
                <a:lnTo>
                  <a:pt x="2957513" y="57150"/>
                </a:lnTo>
                <a:lnTo>
                  <a:pt x="2978944" y="57150"/>
                </a:lnTo>
                <a:lnTo>
                  <a:pt x="3007519" y="57150"/>
                </a:lnTo>
                <a:lnTo>
                  <a:pt x="3036094" y="57150"/>
                </a:lnTo>
                <a:lnTo>
                  <a:pt x="3050382" y="57150"/>
                </a:lnTo>
                <a:lnTo>
                  <a:pt x="3071813" y="57150"/>
                </a:lnTo>
                <a:lnTo>
                  <a:pt x="3086100" y="57150"/>
                </a:lnTo>
                <a:lnTo>
                  <a:pt x="3100388" y="57150"/>
                </a:lnTo>
                <a:lnTo>
                  <a:pt x="3107532" y="57150"/>
                </a:lnTo>
                <a:lnTo>
                  <a:pt x="3114675" y="57150"/>
                </a:lnTo>
                <a:lnTo>
                  <a:pt x="3121819" y="57150"/>
                </a:lnTo>
                <a:lnTo>
                  <a:pt x="3128963" y="57150"/>
                </a:lnTo>
                <a:lnTo>
                  <a:pt x="3128963" y="57150"/>
                </a:lnTo>
                <a:lnTo>
                  <a:pt x="3143250" y="57150"/>
                </a:lnTo>
                <a:lnTo>
                  <a:pt x="3143250" y="57150"/>
                </a:lnTo>
                <a:lnTo>
                  <a:pt x="3150394" y="57150"/>
                </a:lnTo>
                <a:lnTo>
                  <a:pt x="3150394" y="57150"/>
                </a:lnTo>
                <a:lnTo>
                  <a:pt x="3157538" y="57150"/>
                </a:lnTo>
                <a:lnTo>
                  <a:pt x="3157538" y="57150"/>
                </a:lnTo>
                <a:lnTo>
                  <a:pt x="3164682" y="57150"/>
                </a:lnTo>
                <a:lnTo>
                  <a:pt x="3171825" y="57150"/>
                </a:lnTo>
                <a:lnTo>
                  <a:pt x="3171825" y="57150"/>
                </a:lnTo>
                <a:lnTo>
                  <a:pt x="3171825" y="57150"/>
                </a:lnTo>
                <a:lnTo>
                  <a:pt x="3178969" y="57150"/>
                </a:lnTo>
                <a:lnTo>
                  <a:pt x="3186113" y="57150"/>
                </a:lnTo>
                <a:lnTo>
                  <a:pt x="3186113" y="57150"/>
                </a:lnTo>
                <a:lnTo>
                  <a:pt x="3193257" y="57150"/>
                </a:lnTo>
                <a:lnTo>
                  <a:pt x="3193257" y="57150"/>
                </a:lnTo>
                <a:lnTo>
                  <a:pt x="3193257" y="57150"/>
                </a:lnTo>
                <a:lnTo>
                  <a:pt x="3193257" y="57150"/>
                </a:lnTo>
                <a:lnTo>
                  <a:pt x="3200400" y="57150"/>
                </a:lnTo>
                <a:lnTo>
                  <a:pt x="3200400" y="57150"/>
                </a:lnTo>
                <a:lnTo>
                  <a:pt x="3200400" y="57150"/>
                </a:lnTo>
                <a:lnTo>
                  <a:pt x="3200400" y="57150"/>
                </a:lnTo>
                <a:lnTo>
                  <a:pt x="3200400" y="57150"/>
                </a:lnTo>
                <a:lnTo>
                  <a:pt x="3200400" y="57150"/>
                </a:lnTo>
                <a:lnTo>
                  <a:pt x="3200400" y="57150"/>
                </a:lnTo>
                <a:lnTo>
                  <a:pt x="3200400" y="50006"/>
                </a:lnTo>
                <a:lnTo>
                  <a:pt x="3200400" y="50006"/>
                </a:lnTo>
                <a:lnTo>
                  <a:pt x="3200400" y="50006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  <a:lnTo>
                  <a:pt x="3200400" y="428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67000" y="5143500"/>
            <a:ext cx="3543300" cy="57150"/>
          </a:xfrm>
          <a:custGeom>
            <a:avLst/>
            <a:gdLst/>
            <a:ahLst/>
            <a:cxnLst/>
            <a:rect l="0" t="0" r="0" b="0"/>
            <a:pathLst>
              <a:path w="3543301" h="57151">
                <a:moveTo>
                  <a:pt x="0" y="7143"/>
                </a:move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7143" y="14287"/>
                </a:lnTo>
                <a:lnTo>
                  <a:pt x="14287" y="14287"/>
                </a:lnTo>
                <a:lnTo>
                  <a:pt x="14287" y="21431"/>
                </a:lnTo>
                <a:lnTo>
                  <a:pt x="21431" y="21431"/>
                </a:lnTo>
                <a:lnTo>
                  <a:pt x="35718" y="21431"/>
                </a:lnTo>
                <a:lnTo>
                  <a:pt x="42862" y="21431"/>
                </a:lnTo>
                <a:lnTo>
                  <a:pt x="50006" y="21431"/>
                </a:lnTo>
                <a:lnTo>
                  <a:pt x="64293" y="21431"/>
                </a:lnTo>
                <a:lnTo>
                  <a:pt x="78581" y="21431"/>
                </a:lnTo>
                <a:lnTo>
                  <a:pt x="92868" y="21431"/>
                </a:lnTo>
                <a:lnTo>
                  <a:pt x="107156" y="21431"/>
                </a:lnTo>
                <a:lnTo>
                  <a:pt x="114300" y="21431"/>
                </a:lnTo>
                <a:lnTo>
                  <a:pt x="128587" y="21431"/>
                </a:lnTo>
                <a:lnTo>
                  <a:pt x="135731" y="28575"/>
                </a:lnTo>
                <a:lnTo>
                  <a:pt x="142875" y="28575"/>
                </a:lnTo>
                <a:lnTo>
                  <a:pt x="157162" y="28575"/>
                </a:lnTo>
                <a:lnTo>
                  <a:pt x="171450" y="35718"/>
                </a:lnTo>
                <a:lnTo>
                  <a:pt x="178593" y="35718"/>
                </a:lnTo>
                <a:lnTo>
                  <a:pt x="192881" y="35718"/>
                </a:lnTo>
                <a:lnTo>
                  <a:pt x="207168" y="35718"/>
                </a:lnTo>
                <a:lnTo>
                  <a:pt x="221456" y="35718"/>
                </a:lnTo>
                <a:lnTo>
                  <a:pt x="235743" y="35718"/>
                </a:lnTo>
                <a:lnTo>
                  <a:pt x="242887" y="35718"/>
                </a:lnTo>
                <a:lnTo>
                  <a:pt x="257175" y="35718"/>
                </a:lnTo>
                <a:lnTo>
                  <a:pt x="278606" y="28575"/>
                </a:lnTo>
                <a:lnTo>
                  <a:pt x="292893" y="28575"/>
                </a:lnTo>
                <a:lnTo>
                  <a:pt x="307181" y="21431"/>
                </a:lnTo>
                <a:lnTo>
                  <a:pt x="328612" y="21431"/>
                </a:lnTo>
                <a:lnTo>
                  <a:pt x="342900" y="21431"/>
                </a:lnTo>
                <a:lnTo>
                  <a:pt x="357187" y="21431"/>
                </a:lnTo>
                <a:lnTo>
                  <a:pt x="378618" y="21431"/>
                </a:lnTo>
                <a:lnTo>
                  <a:pt x="392906" y="21431"/>
                </a:lnTo>
                <a:lnTo>
                  <a:pt x="414337" y="21431"/>
                </a:lnTo>
                <a:lnTo>
                  <a:pt x="435768" y="14287"/>
                </a:lnTo>
                <a:lnTo>
                  <a:pt x="450056" y="14287"/>
                </a:lnTo>
                <a:lnTo>
                  <a:pt x="464343" y="14287"/>
                </a:lnTo>
                <a:lnTo>
                  <a:pt x="485775" y="14287"/>
                </a:lnTo>
                <a:lnTo>
                  <a:pt x="507206" y="14287"/>
                </a:lnTo>
                <a:lnTo>
                  <a:pt x="528637" y="14287"/>
                </a:lnTo>
                <a:lnTo>
                  <a:pt x="550068" y="7143"/>
                </a:lnTo>
                <a:lnTo>
                  <a:pt x="571500" y="7143"/>
                </a:lnTo>
                <a:lnTo>
                  <a:pt x="592931" y="7143"/>
                </a:lnTo>
                <a:lnTo>
                  <a:pt x="607218" y="7143"/>
                </a:lnTo>
                <a:lnTo>
                  <a:pt x="628650" y="7143"/>
                </a:lnTo>
                <a:lnTo>
                  <a:pt x="650081" y="7143"/>
                </a:lnTo>
                <a:lnTo>
                  <a:pt x="671512" y="7143"/>
                </a:lnTo>
                <a:lnTo>
                  <a:pt x="692943" y="7143"/>
                </a:lnTo>
                <a:lnTo>
                  <a:pt x="714375" y="7143"/>
                </a:lnTo>
                <a:lnTo>
                  <a:pt x="735806" y="7143"/>
                </a:lnTo>
                <a:lnTo>
                  <a:pt x="757237" y="7143"/>
                </a:lnTo>
                <a:lnTo>
                  <a:pt x="785812" y="7143"/>
                </a:lnTo>
                <a:lnTo>
                  <a:pt x="807243" y="0"/>
                </a:lnTo>
                <a:lnTo>
                  <a:pt x="835818" y="0"/>
                </a:lnTo>
                <a:lnTo>
                  <a:pt x="857250" y="7143"/>
                </a:lnTo>
                <a:lnTo>
                  <a:pt x="885825" y="7143"/>
                </a:lnTo>
                <a:lnTo>
                  <a:pt x="914400" y="7143"/>
                </a:lnTo>
                <a:lnTo>
                  <a:pt x="942975" y="7143"/>
                </a:lnTo>
                <a:lnTo>
                  <a:pt x="971550" y="7143"/>
                </a:lnTo>
                <a:lnTo>
                  <a:pt x="1000125" y="7143"/>
                </a:lnTo>
                <a:lnTo>
                  <a:pt x="1028700" y="7143"/>
                </a:lnTo>
                <a:lnTo>
                  <a:pt x="1057275" y="7143"/>
                </a:lnTo>
                <a:lnTo>
                  <a:pt x="1085850" y="14287"/>
                </a:lnTo>
                <a:lnTo>
                  <a:pt x="1114425" y="14287"/>
                </a:lnTo>
                <a:lnTo>
                  <a:pt x="1150143" y="14287"/>
                </a:lnTo>
                <a:lnTo>
                  <a:pt x="1178718" y="14287"/>
                </a:lnTo>
                <a:lnTo>
                  <a:pt x="1207293" y="14287"/>
                </a:lnTo>
                <a:lnTo>
                  <a:pt x="1243012" y="21431"/>
                </a:lnTo>
                <a:lnTo>
                  <a:pt x="1278731" y="21431"/>
                </a:lnTo>
                <a:lnTo>
                  <a:pt x="1307306" y="21431"/>
                </a:lnTo>
                <a:lnTo>
                  <a:pt x="1335881" y="21431"/>
                </a:lnTo>
                <a:lnTo>
                  <a:pt x="1371600" y="21431"/>
                </a:lnTo>
                <a:lnTo>
                  <a:pt x="1400175" y="21431"/>
                </a:lnTo>
                <a:lnTo>
                  <a:pt x="1428750" y="21431"/>
                </a:lnTo>
                <a:lnTo>
                  <a:pt x="1464469" y="14287"/>
                </a:lnTo>
                <a:lnTo>
                  <a:pt x="1493044" y="14287"/>
                </a:lnTo>
                <a:lnTo>
                  <a:pt x="1528762" y="14287"/>
                </a:lnTo>
                <a:lnTo>
                  <a:pt x="1557337" y="14287"/>
                </a:lnTo>
                <a:lnTo>
                  <a:pt x="1593056" y="14287"/>
                </a:lnTo>
                <a:lnTo>
                  <a:pt x="1628775" y="14287"/>
                </a:lnTo>
                <a:lnTo>
                  <a:pt x="1664494" y="14287"/>
                </a:lnTo>
                <a:lnTo>
                  <a:pt x="1693069" y="14287"/>
                </a:lnTo>
                <a:lnTo>
                  <a:pt x="1728787" y="14287"/>
                </a:lnTo>
                <a:lnTo>
                  <a:pt x="1764506" y="14287"/>
                </a:lnTo>
                <a:lnTo>
                  <a:pt x="1800225" y="21431"/>
                </a:lnTo>
                <a:lnTo>
                  <a:pt x="1835944" y="14287"/>
                </a:lnTo>
                <a:lnTo>
                  <a:pt x="1871662" y="21431"/>
                </a:lnTo>
                <a:lnTo>
                  <a:pt x="1907381" y="21431"/>
                </a:lnTo>
                <a:lnTo>
                  <a:pt x="1943100" y="14287"/>
                </a:lnTo>
                <a:lnTo>
                  <a:pt x="1985962" y="21431"/>
                </a:lnTo>
                <a:lnTo>
                  <a:pt x="2021681" y="14287"/>
                </a:lnTo>
                <a:lnTo>
                  <a:pt x="2064544" y="21431"/>
                </a:lnTo>
                <a:lnTo>
                  <a:pt x="2100262" y="21431"/>
                </a:lnTo>
                <a:lnTo>
                  <a:pt x="2135981" y="14287"/>
                </a:lnTo>
                <a:lnTo>
                  <a:pt x="2171700" y="21431"/>
                </a:lnTo>
                <a:lnTo>
                  <a:pt x="2214562" y="14287"/>
                </a:lnTo>
                <a:lnTo>
                  <a:pt x="2257425" y="14287"/>
                </a:lnTo>
                <a:lnTo>
                  <a:pt x="2293144" y="14287"/>
                </a:lnTo>
                <a:lnTo>
                  <a:pt x="2336006" y="14287"/>
                </a:lnTo>
                <a:lnTo>
                  <a:pt x="2378869" y="21431"/>
                </a:lnTo>
                <a:lnTo>
                  <a:pt x="2414587" y="21431"/>
                </a:lnTo>
                <a:lnTo>
                  <a:pt x="2457450" y="21431"/>
                </a:lnTo>
                <a:lnTo>
                  <a:pt x="2500312" y="28575"/>
                </a:lnTo>
                <a:lnTo>
                  <a:pt x="2543175" y="28575"/>
                </a:lnTo>
                <a:lnTo>
                  <a:pt x="2586037" y="28575"/>
                </a:lnTo>
                <a:lnTo>
                  <a:pt x="2628900" y="28575"/>
                </a:lnTo>
                <a:lnTo>
                  <a:pt x="2671762" y="35718"/>
                </a:lnTo>
                <a:lnTo>
                  <a:pt x="2707481" y="35718"/>
                </a:lnTo>
                <a:lnTo>
                  <a:pt x="2750344" y="35718"/>
                </a:lnTo>
                <a:lnTo>
                  <a:pt x="2793206" y="28575"/>
                </a:lnTo>
                <a:lnTo>
                  <a:pt x="2828925" y="28575"/>
                </a:lnTo>
                <a:lnTo>
                  <a:pt x="2871787" y="35718"/>
                </a:lnTo>
                <a:lnTo>
                  <a:pt x="2914650" y="28575"/>
                </a:lnTo>
                <a:lnTo>
                  <a:pt x="2957512" y="28575"/>
                </a:lnTo>
                <a:lnTo>
                  <a:pt x="2993231" y="35718"/>
                </a:lnTo>
                <a:lnTo>
                  <a:pt x="3036094" y="35718"/>
                </a:lnTo>
                <a:lnTo>
                  <a:pt x="3071812" y="35718"/>
                </a:lnTo>
                <a:lnTo>
                  <a:pt x="3114675" y="35718"/>
                </a:lnTo>
                <a:lnTo>
                  <a:pt x="3157537" y="35718"/>
                </a:lnTo>
                <a:lnTo>
                  <a:pt x="3193256" y="35718"/>
                </a:lnTo>
                <a:lnTo>
                  <a:pt x="3236119" y="35718"/>
                </a:lnTo>
                <a:lnTo>
                  <a:pt x="3278981" y="35718"/>
                </a:lnTo>
                <a:lnTo>
                  <a:pt x="3314700" y="35718"/>
                </a:lnTo>
                <a:lnTo>
                  <a:pt x="3350419" y="35718"/>
                </a:lnTo>
                <a:lnTo>
                  <a:pt x="3393281" y="35718"/>
                </a:lnTo>
                <a:lnTo>
                  <a:pt x="3429000" y="42862"/>
                </a:lnTo>
                <a:lnTo>
                  <a:pt x="3457575" y="42862"/>
                </a:lnTo>
                <a:lnTo>
                  <a:pt x="3486150" y="42862"/>
                </a:lnTo>
                <a:lnTo>
                  <a:pt x="3507581" y="50006"/>
                </a:lnTo>
                <a:lnTo>
                  <a:pt x="3536156" y="50006"/>
                </a:lnTo>
                <a:lnTo>
                  <a:pt x="3543300" y="57150"/>
                </a:lnTo>
                <a:lnTo>
                  <a:pt x="3543300" y="5715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38425" y="5407025"/>
            <a:ext cx="3614738" cy="107950"/>
          </a:xfrm>
          <a:custGeom>
            <a:avLst/>
            <a:gdLst/>
            <a:ahLst/>
            <a:cxnLst/>
            <a:rect l="0" t="0" r="0" b="0"/>
            <a:pathLst>
              <a:path w="3614738" h="107158">
                <a:moveTo>
                  <a:pt x="0" y="50007"/>
                </a:moveTo>
                <a:lnTo>
                  <a:pt x="7143" y="50007"/>
                </a:lnTo>
                <a:lnTo>
                  <a:pt x="7143" y="50007"/>
                </a:lnTo>
                <a:lnTo>
                  <a:pt x="7143" y="50007"/>
                </a:lnTo>
                <a:lnTo>
                  <a:pt x="7143" y="50007"/>
                </a:lnTo>
                <a:lnTo>
                  <a:pt x="14287" y="50007"/>
                </a:lnTo>
                <a:lnTo>
                  <a:pt x="14287" y="57150"/>
                </a:lnTo>
                <a:lnTo>
                  <a:pt x="21431" y="57150"/>
                </a:lnTo>
                <a:lnTo>
                  <a:pt x="28575" y="64294"/>
                </a:lnTo>
                <a:lnTo>
                  <a:pt x="35718" y="71438"/>
                </a:lnTo>
                <a:lnTo>
                  <a:pt x="42862" y="78582"/>
                </a:lnTo>
                <a:lnTo>
                  <a:pt x="57150" y="78582"/>
                </a:lnTo>
                <a:lnTo>
                  <a:pt x="71437" y="85725"/>
                </a:lnTo>
                <a:lnTo>
                  <a:pt x="85725" y="92869"/>
                </a:lnTo>
                <a:lnTo>
                  <a:pt x="100012" y="92869"/>
                </a:lnTo>
                <a:lnTo>
                  <a:pt x="114300" y="92869"/>
                </a:lnTo>
                <a:lnTo>
                  <a:pt x="135731" y="92869"/>
                </a:lnTo>
                <a:lnTo>
                  <a:pt x="150018" y="92869"/>
                </a:lnTo>
                <a:lnTo>
                  <a:pt x="171450" y="85725"/>
                </a:lnTo>
                <a:lnTo>
                  <a:pt x="185737" y="85725"/>
                </a:lnTo>
                <a:lnTo>
                  <a:pt x="207168" y="85725"/>
                </a:lnTo>
                <a:lnTo>
                  <a:pt x="228600" y="78582"/>
                </a:lnTo>
                <a:lnTo>
                  <a:pt x="257175" y="78582"/>
                </a:lnTo>
                <a:lnTo>
                  <a:pt x="278606" y="78582"/>
                </a:lnTo>
                <a:lnTo>
                  <a:pt x="300037" y="78582"/>
                </a:lnTo>
                <a:lnTo>
                  <a:pt x="321468" y="78582"/>
                </a:lnTo>
                <a:lnTo>
                  <a:pt x="350043" y="78582"/>
                </a:lnTo>
                <a:lnTo>
                  <a:pt x="378618" y="78582"/>
                </a:lnTo>
                <a:lnTo>
                  <a:pt x="407193" y="85725"/>
                </a:lnTo>
                <a:lnTo>
                  <a:pt x="435768" y="85725"/>
                </a:lnTo>
                <a:lnTo>
                  <a:pt x="457200" y="85725"/>
                </a:lnTo>
                <a:lnTo>
                  <a:pt x="485775" y="85725"/>
                </a:lnTo>
                <a:lnTo>
                  <a:pt x="514350" y="92869"/>
                </a:lnTo>
                <a:lnTo>
                  <a:pt x="542925" y="92869"/>
                </a:lnTo>
                <a:lnTo>
                  <a:pt x="571500" y="92869"/>
                </a:lnTo>
                <a:lnTo>
                  <a:pt x="600075" y="92869"/>
                </a:lnTo>
                <a:lnTo>
                  <a:pt x="635793" y="92869"/>
                </a:lnTo>
                <a:lnTo>
                  <a:pt x="664368" y="92869"/>
                </a:lnTo>
                <a:lnTo>
                  <a:pt x="692943" y="85725"/>
                </a:lnTo>
                <a:lnTo>
                  <a:pt x="728662" y="85725"/>
                </a:lnTo>
                <a:lnTo>
                  <a:pt x="764381" y="78582"/>
                </a:lnTo>
                <a:lnTo>
                  <a:pt x="800100" y="78582"/>
                </a:lnTo>
                <a:lnTo>
                  <a:pt x="835818" y="71438"/>
                </a:lnTo>
                <a:lnTo>
                  <a:pt x="871537" y="64294"/>
                </a:lnTo>
                <a:lnTo>
                  <a:pt x="900112" y="64294"/>
                </a:lnTo>
                <a:lnTo>
                  <a:pt x="935831" y="64294"/>
                </a:lnTo>
                <a:lnTo>
                  <a:pt x="971550" y="57150"/>
                </a:lnTo>
                <a:lnTo>
                  <a:pt x="1007268" y="57150"/>
                </a:lnTo>
                <a:lnTo>
                  <a:pt x="1042987" y="50007"/>
                </a:lnTo>
                <a:lnTo>
                  <a:pt x="1078706" y="50007"/>
                </a:lnTo>
                <a:lnTo>
                  <a:pt x="1114425" y="42863"/>
                </a:lnTo>
                <a:lnTo>
                  <a:pt x="1150143" y="42863"/>
                </a:lnTo>
                <a:lnTo>
                  <a:pt x="1185862" y="42863"/>
                </a:lnTo>
                <a:lnTo>
                  <a:pt x="1221581" y="35719"/>
                </a:lnTo>
                <a:lnTo>
                  <a:pt x="1257300" y="35719"/>
                </a:lnTo>
                <a:lnTo>
                  <a:pt x="1293018" y="28575"/>
                </a:lnTo>
                <a:lnTo>
                  <a:pt x="1328737" y="28575"/>
                </a:lnTo>
                <a:lnTo>
                  <a:pt x="1364456" y="21432"/>
                </a:lnTo>
                <a:lnTo>
                  <a:pt x="1407319" y="14288"/>
                </a:lnTo>
                <a:lnTo>
                  <a:pt x="1443037" y="14288"/>
                </a:lnTo>
                <a:lnTo>
                  <a:pt x="1478756" y="7144"/>
                </a:lnTo>
                <a:lnTo>
                  <a:pt x="1514475" y="7144"/>
                </a:lnTo>
                <a:lnTo>
                  <a:pt x="1557337" y="7144"/>
                </a:lnTo>
                <a:lnTo>
                  <a:pt x="1593056" y="7144"/>
                </a:lnTo>
                <a:lnTo>
                  <a:pt x="1635919" y="7144"/>
                </a:lnTo>
                <a:lnTo>
                  <a:pt x="1678781" y="0"/>
                </a:lnTo>
                <a:lnTo>
                  <a:pt x="1714500" y="0"/>
                </a:lnTo>
                <a:lnTo>
                  <a:pt x="1764506" y="0"/>
                </a:lnTo>
                <a:lnTo>
                  <a:pt x="1807369" y="7144"/>
                </a:lnTo>
                <a:lnTo>
                  <a:pt x="1850231" y="7144"/>
                </a:lnTo>
                <a:lnTo>
                  <a:pt x="1893094" y="7144"/>
                </a:lnTo>
                <a:lnTo>
                  <a:pt x="1935956" y="7144"/>
                </a:lnTo>
                <a:lnTo>
                  <a:pt x="1971675" y="7144"/>
                </a:lnTo>
                <a:lnTo>
                  <a:pt x="2014537" y="7144"/>
                </a:lnTo>
                <a:lnTo>
                  <a:pt x="2057400" y="7144"/>
                </a:lnTo>
                <a:lnTo>
                  <a:pt x="2100262" y="7144"/>
                </a:lnTo>
                <a:lnTo>
                  <a:pt x="2143125" y="7144"/>
                </a:lnTo>
                <a:lnTo>
                  <a:pt x="2185987" y="7144"/>
                </a:lnTo>
                <a:lnTo>
                  <a:pt x="2228850" y="7144"/>
                </a:lnTo>
                <a:lnTo>
                  <a:pt x="2271712" y="7144"/>
                </a:lnTo>
                <a:lnTo>
                  <a:pt x="2314575" y="7144"/>
                </a:lnTo>
                <a:lnTo>
                  <a:pt x="2357437" y="7144"/>
                </a:lnTo>
                <a:lnTo>
                  <a:pt x="2400300" y="7144"/>
                </a:lnTo>
                <a:lnTo>
                  <a:pt x="2443162" y="7144"/>
                </a:lnTo>
                <a:lnTo>
                  <a:pt x="2493169" y="14288"/>
                </a:lnTo>
                <a:lnTo>
                  <a:pt x="2528887" y="14288"/>
                </a:lnTo>
                <a:lnTo>
                  <a:pt x="2578894" y="14288"/>
                </a:lnTo>
                <a:lnTo>
                  <a:pt x="2628900" y="14288"/>
                </a:lnTo>
                <a:lnTo>
                  <a:pt x="2671762" y="14288"/>
                </a:lnTo>
                <a:lnTo>
                  <a:pt x="2721769" y="21432"/>
                </a:lnTo>
                <a:lnTo>
                  <a:pt x="2764631" y="21432"/>
                </a:lnTo>
                <a:lnTo>
                  <a:pt x="2814637" y="21432"/>
                </a:lnTo>
                <a:lnTo>
                  <a:pt x="2864644" y="21432"/>
                </a:lnTo>
                <a:lnTo>
                  <a:pt x="2914650" y="21432"/>
                </a:lnTo>
                <a:lnTo>
                  <a:pt x="2964656" y="28575"/>
                </a:lnTo>
                <a:lnTo>
                  <a:pt x="3014662" y="28575"/>
                </a:lnTo>
                <a:lnTo>
                  <a:pt x="3064669" y="28575"/>
                </a:lnTo>
                <a:lnTo>
                  <a:pt x="3121819" y="35719"/>
                </a:lnTo>
                <a:lnTo>
                  <a:pt x="3171825" y="42863"/>
                </a:lnTo>
                <a:lnTo>
                  <a:pt x="3221831" y="42863"/>
                </a:lnTo>
                <a:lnTo>
                  <a:pt x="3271837" y="50007"/>
                </a:lnTo>
                <a:lnTo>
                  <a:pt x="3321844" y="57150"/>
                </a:lnTo>
                <a:lnTo>
                  <a:pt x="3364706" y="64294"/>
                </a:lnTo>
                <a:lnTo>
                  <a:pt x="3414712" y="71438"/>
                </a:lnTo>
                <a:lnTo>
                  <a:pt x="3457575" y="78582"/>
                </a:lnTo>
                <a:lnTo>
                  <a:pt x="3500437" y="85725"/>
                </a:lnTo>
                <a:lnTo>
                  <a:pt x="3536156" y="85725"/>
                </a:lnTo>
                <a:lnTo>
                  <a:pt x="3564731" y="92869"/>
                </a:lnTo>
                <a:lnTo>
                  <a:pt x="3593306" y="100013"/>
                </a:lnTo>
                <a:lnTo>
                  <a:pt x="3600450" y="100013"/>
                </a:lnTo>
                <a:lnTo>
                  <a:pt x="3614737" y="107157"/>
                </a:lnTo>
                <a:lnTo>
                  <a:pt x="3614737" y="10715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09851" y="5707064"/>
            <a:ext cx="3179763" cy="136525"/>
          </a:xfrm>
          <a:custGeom>
            <a:avLst/>
            <a:gdLst/>
            <a:ahLst/>
            <a:cxnLst/>
            <a:rect l="0" t="0" r="0" b="0"/>
            <a:pathLst>
              <a:path w="3178970" h="135732">
                <a:moveTo>
                  <a:pt x="42862" y="21431"/>
                </a:moveTo>
                <a:lnTo>
                  <a:pt x="35718" y="21431"/>
                </a:lnTo>
                <a:lnTo>
                  <a:pt x="21431" y="21431"/>
                </a:lnTo>
                <a:lnTo>
                  <a:pt x="21431" y="21431"/>
                </a:lnTo>
                <a:lnTo>
                  <a:pt x="14287" y="21431"/>
                </a:lnTo>
                <a:lnTo>
                  <a:pt x="7143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35719"/>
                </a:lnTo>
                <a:lnTo>
                  <a:pt x="7143" y="35719"/>
                </a:lnTo>
                <a:lnTo>
                  <a:pt x="14287" y="35719"/>
                </a:lnTo>
                <a:lnTo>
                  <a:pt x="21431" y="35719"/>
                </a:lnTo>
                <a:lnTo>
                  <a:pt x="28575" y="42862"/>
                </a:lnTo>
                <a:lnTo>
                  <a:pt x="35718" y="42862"/>
                </a:lnTo>
                <a:lnTo>
                  <a:pt x="50006" y="42862"/>
                </a:lnTo>
                <a:lnTo>
                  <a:pt x="57150" y="42862"/>
                </a:lnTo>
                <a:lnTo>
                  <a:pt x="71437" y="42862"/>
                </a:lnTo>
                <a:lnTo>
                  <a:pt x="85725" y="42862"/>
                </a:lnTo>
                <a:lnTo>
                  <a:pt x="100012" y="50006"/>
                </a:lnTo>
                <a:lnTo>
                  <a:pt x="121443" y="50006"/>
                </a:lnTo>
                <a:lnTo>
                  <a:pt x="135731" y="50006"/>
                </a:lnTo>
                <a:lnTo>
                  <a:pt x="157162" y="50006"/>
                </a:lnTo>
                <a:lnTo>
                  <a:pt x="178593" y="57150"/>
                </a:lnTo>
                <a:lnTo>
                  <a:pt x="200025" y="64294"/>
                </a:lnTo>
                <a:lnTo>
                  <a:pt x="214312" y="64294"/>
                </a:lnTo>
                <a:lnTo>
                  <a:pt x="235743" y="71437"/>
                </a:lnTo>
                <a:lnTo>
                  <a:pt x="250031" y="71437"/>
                </a:lnTo>
                <a:lnTo>
                  <a:pt x="271462" y="78581"/>
                </a:lnTo>
                <a:lnTo>
                  <a:pt x="292893" y="78581"/>
                </a:lnTo>
                <a:lnTo>
                  <a:pt x="314325" y="78581"/>
                </a:lnTo>
                <a:lnTo>
                  <a:pt x="342900" y="78581"/>
                </a:lnTo>
                <a:lnTo>
                  <a:pt x="364331" y="71437"/>
                </a:lnTo>
                <a:lnTo>
                  <a:pt x="392906" y="71437"/>
                </a:lnTo>
                <a:lnTo>
                  <a:pt x="428625" y="71437"/>
                </a:lnTo>
                <a:lnTo>
                  <a:pt x="450056" y="64294"/>
                </a:lnTo>
                <a:lnTo>
                  <a:pt x="485775" y="64294"/>
                </a:lnTo>
                <a:lnTo>
                  <a:pt x="514350" y="57150"/>
                </a:lnTo>
                <a:lnTo>
                  <a:pt x="550068" y="50006"/>
                </a:lnTo>
                <a:lnTo>
                  <a:pt x="578643" y="50006"/>
                </a:lnTo>
                <a:lnTo>
                  <a:pt x="614362" y="42862"/>
                </a:lnTo>
                <a:lnTo>
                  <a:pt x="650081" y="35719"/>
                </a:lnTo>
                <a:lnTo>
                  <a:pt x="685800" y="35719"/>
                </a:lnTo>
                <a:lnTo>
                  <a:pt x="721518" y="28575"/>
                </a:lnTo>
                <a:lnTo>
                  <a:pt x="757237" y="28575"/>
                </a:lnTo>
                <a:lnTo>
                  <a:pt x="800100" y="28575"/>
                </a:lnTo>
                <a:lnTo>
                  <a:pt x="835818" y="21431"/>
                </a:lnTo>
                <a:lnTo>
                  <a:pt x="878681" y="21431"/>
                </a:lnTo>
                <a:lnTo>
                  <a:pt x="921543" y="21431"/>
                </a:lnTo>
                <a:lnTo>
                  <a:pt x="964406" y="14287"/>
                </a:lnTo>
                <a:lnTo>
                  <a:pt x="1007268" y="14287"/>
                </a:lnTo>
                <a:lnTo>
                  <a:pt x="1050131" y="7144"/>
                </a:lnTo>
                <a:lnTo>
                  <a:pt x="1092993" y="7144"/>
                </a:lnTo>
                <a:lnTo>
                  <a:pt x="1135856" y="7144"/>
                </a:lnTo>
                <a:lnTo>
                  <a:pt x="1185862" y="7144"/>
                </a:lnTo>
                <a:lnTo>
                  <a:pt x="1228725" y="7144"/>
                </a:lnTo>
                <a:lnTo>
                  <a:pt x="1278731" y="0"/>
                </a:lnTo>
                <a:lnTo>
                  <a:pt x="1328737" y="0"/>
                </a:lnTo>
                <a:lnTo>
                  <a:pt x="1378744" y="0"/>
                </a:lnTo>
                <a:lnTo>
                  <a:pt x="1421606" y="0"/>
                </a:lnTo>
                <a:lnTo>
                  <a:pt x="1471612" y="0"/>
                </a:lnTo>
                <a:lnTo>
                  <a:pt x="1521619" y="7144"/>
                </a:lnTo>
                <a:lnTo>
                  <a:pt x="1564481" y="7144"/>
                </a:lnTo>
                <a:lnTo>
                  <a:pt x="1614487" y="7144"/>
                </a:lnTo>
                <a:lnTo>
                  <a:pt x="1664494" y="7144"/>
                </a:lnTo>
                <a:lnTo>
                  <a:pt x="1714500" y="7144"/>
                </a:lnTo>
                <a:lnTo>
                  <a:pt x="1764506" y="14287"/>
                </a:lnTo>
                <a:lnTo>
                  <a:pt x="1814512" y="14287"/>
                </a:lnTo>
                <a:lnTo>
                  <a:pt x="1864519" y="14287"/>
                </a:lnTo>
                <a:lnTo>
                  <a:pt x="1914525" y="21431"/>
                </a:lnTo>
                <a:lnTo>
                  <a:pt x="1964531" y="21431"/>
                </a:lnTo>
                <a:lnTo>
                  <a:pt x="2014537" y="28575"/>
                </a:lnTo>
                <a:lnTo>
                  <a:pt x="2064544" y="28575"/>
                </a:lnTo>
                <a:lnTo>
                  <a:pt x="2121694" y="35719"/>
                </a:lnTo>
                <a:lnTo>
                  <a:pt x="2171700" y="35719"/>
                </a:lnTo>
                <a:lnTo>
                  <a:pt x="2221706" y="42862"/>
                </a:lnTo>
                <a:lnTo>
                  <a:pt x="2278856" y="50006"/>
                </a:lnTo>
                <a:lnTo>
                  <a:pt x="2328862" y="57150"/>
                </a:lnTo>
                <a:lnTo>
                  <a:pt x="2386012" y="64294"/>
                </a:lnTo>
                <a:lnTo>
                  <a:pt x="2436019" y="71437"/>
                </a:lnTo>
                <a:lnTo>
                  <a:pt x="2493169" y="78581"/>
                </a:lnTo>
                <a:lnTo>
                  <a:pt x="2550319" y="85725"/>
                </a:lnTo>
                <a:lnTo>
                  <a:pt x="2607469" y="92869"/>
                </a:lnTo>
                <a:lnTo>
                  <a:pt x="2657475" y="100012"/>
                </a:lnTo>
                <a:lnTo>
                  <a:pt x="2707481" y="107156"/>
                </a:lnTo>
                <a:lnTo>
                  <a:pt x="2764631" y="107156"/>
                </a:lnTo>
                <a:lnTo>
                  <a:pt x="2814637" y="114300"/>
                </a:lnTo>
                <a:lnTo>
                  <a:pt x="2871787" y="121444"/>
                </a:lnTo>
                <a:lnTo>
                  <a:pt x="2914650" y="121444"/>
                </a:lnTo>
                <a:lnTo>
                  <a:pt x="2964656" y="128587"/>
                </a:lnTo>
                <a:lnTo>
                  <a:pt x="3007519" y="128587"/>
                </a:lnTo>
                <a:lnTo>
                  <a:pt x="3050381" y="128587"/>
                </a:lnTo>
                <a:lnTo>
                  <a:pt x="3086100" y="135731"/>
                </a:lnTo>
                <a:lnTo>
                  <a:pt x="3121819" y="135731"/>
                </a:lnTo>
                <a:lnTo>
                  <a:pt x="3150394" y="135731"/>
                </a:lnTo>
                <a:lnTo>
                  <a:pt x="3164681" y="135731"/>
                </a:lnTo>
                <a:lnTo>
                  <a:pt x="3178969" y="135731"/>
                </a:lnTo>
                <a:lnTo>
                  <a:pt x="3178969" y="1357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44739" y="6143626"/>
            <a:ext cx="2022475" cy="200025"/>
          </a:xfrm>
          <a:custGeom>
            <a:avLst/>
            <a:gdLst/>
            <a:ahLst/>
            <a:cxnLst/>
            <a:rect l="0" t="0" r="0" b="0"/>
            <a:pathLst>
              <a:path w="2021682" h="200026">
                <a:moveTo>
                  <a:pt x="2021681" y="28575"/>
                </a:moveTo>
                <a:lnTo>
                  <a:pt x="2021681" y="28575"/>
                </a:lnTo>
                <a:lnTo>
                  <a:pt x="2014538" y="35718"/>
                </a:lnTo>
                <a:lnTo>
                  <a:pt x="2014538" y="35718"/>
                </a:lnTo>
                <a:lnTo>
                  <a:pt x="2000250" y="42862"/>
                </a:lnTo>
                <a:lnTo>
                  <a:pt x="1985963" y="50006"/>
                </a:lnTo>
                <a:lnTo>
                  <a:pt x="1971675" y="50006"/>
                </a:lnTo>
                <a:lnTo>
                  <a:pt x="1950244" y="50006"/>
                </a:lnTo>
                <a:lnTo>
                  <a:pt x="1928813" y="57150"/>
                </a:lnTo>
                <a:lnTo>
                  <a:pt x="1900238" y="57150"/>
                </a:lnTo>
                <a:lnTo>
                  <a:pt x="1878806" y="64293"/>
                </a:lnTo>
                <a:lnTo>
                  <a:pt x="1850231" y="64293"/>
                </a:lnTo>
                <a:lnTo>
                  <a:pt x="1814513" y="64293"/>
                </a:lnTo>
                <a:lnTo>
                  <a:pt x="1778794" y="64293"/>
                </a:lnTo>
                <a:lnTo>
                  <a:pt x="1743075" y="57150"/>
                </a:lnTo>
                <a:lnTo>
                  <a:pt x="1685925" y="50006"/>
                </a:lnTo>
                <a:lnTo>
                  <a:pt x="1635919" y="42862"/>
                </a:lnTo>
                <a:lnTo>
                  <a:pt x="1571625" y="42862"/>
                </a:lnTo>
                <a:lnTo>
                  <a:pt x="1507331" y="35718"/>
                </a:lnTo>
                <a:lnTo>
                  <a:pt x="1443037" y="28575"/>
                </a:lnTo>
                <a:lnTo>
                  <a:pt x="1364456" y="21431"/>
                </a:lnTo>
                <a:lnTo>
                  <a:pt x="1293019" y="14287"/>
                </a:lnTo>
                <a:lnTo>
                  <a:pt x="1207294" y="7143"/>
                </a:lnTo>
                <a:lnTo>
                  <a:pt x="1121569" y="0"/>
                </a:lnTo>
                <a:lnTo>
                  <a:pt x="1035844" y="0"/>
                </a:lnTo>
                <a:lnTo>
                  <a:pt x="942975" y="0"/>
                </a:lnTo>
                <a:lnTo>
                  <a:pt x="850106" y="7143"/>
                </a:lnTo>
                <a:lnTo>
                  <a:pt x="757237" y="7143"/>
                </a:lnTo>
                <a:lnTo>
                  <a:pt x="657225" y="21431"/>
                </a:lnTo>
                <a:lnTo>
                  <a:pt x="557212" y="35718"/>
                </a:lnTo>
                <a:lnTo>
                  <a:pt x="464344" y="57150"/>
                </a:lnTo>
                <a:lnTo>
                  <a:pt x="371475" y="71437"/>
                </a:lnTo>
                <a:lnTo>
                  <a:pt x="285750" y="100012"/>
                </a:lnTo>
                <a:lnTo>
                  <a:pt x="200025" y="121443"/>
                </a:lnTo>
                <a:lnTo>
                  <a:pt x="135731" y="142875"/>
                </a:lnTo>
                <a:lnTo>
                  <a:pt x="78581" y="164306"/>
                </a:lnTo>
                <a:lnTo>
                  <a:pt x="35719" y="185737"/>
                </a:lnTo>
                <a:lnTo>
                  <a:pt x="14287" y="192881"/>
                </a:lnTo>
                <a:lnTo>
                  <a:pt x="0" y="200025"/>
                </a:lnTo>
                <a:lnTo>
                  <a:pt x="0" y="2000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79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828800"/>
            <a:ext cx="8153400" cy="2819400"/>
          </a:xfrm>
        </p:spPr>
        <p:txBody>
          <a:bodyPr>
            <a:normAutofit fontScale="92500" lnSpcReduction="20000"/>
          </a:bodyPr>
          <a:lstStyle/>
          <a:p>
            <a:pPr marL="27432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/>
              <a:t>Seventh Amendment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/>
              <a:t>Concerns </a:t>
            </a:r>
            <a:r>
              <a:rPr lang="en-US" sz="2800" i="1" dirty="0"/>
              <a:t>civil</a:t>
            </a:r>
            <a:r>
              <a:rPr lang="en-US" sz="2800" dirty="0"/>
              <a:t> cases (disagreements between individuals)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/>
              <a:t>Right to jury trial in cases that involve more than $20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/>
              <a:t>Does not require jury trial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/>
              <a:t>Judge can decide case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81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pic>
        <p:nvPicPr>
          <p:cNvPr id="92164" name="Picture 6" descr="http://www.awdsgn.com/classes/spr07/webI/bor/Oldag/images/twenty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541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844926" y="2563813"/>
            <a:ext cx="1401763" cy="50800"/>
          </a:xfrm>
          <a:custGeom>
            <a:avLst/>
            <a:gdLst/>
            <a:ahLst/>
            <a:cxnLst/>
            <a:rect l="0" t="0" r="0" b="0"/>
            <a:pathLst>
              <a:path w="1400177" h="50007">
                <a:moveTo>
                  <a:pt x="0" y="14287"/>
                </a:move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0"/>
                </a:lnTo>
                <a:lnTo>
                  <a:pt x="14288" y="0"/>
                </a:lnTo>
                <a:lnTo>
                  <a:pt x="21432" y="0"/>
                </a:lnTo>
                <a:lnTo>
                  <a:pt x="28575" y="0"/>
                </a:lnTo>
                <a:lnTo>
                  <a:pt x="35719" y="0"/>
                </a:lnTo>
                <a:lnTo>
                  <a:pt x="35719" y="0"/>
                </a:lnTo>
                <a:lnTo>
                  <a:pt x="50007" y="0"/>
                </a:lnTo>
                <a:lnTo>
                  <a:pt x="64294" y="0"/>
                </a:lnTo>
                <a:lnTo>
                  <a:pt x="71438" y="0"/>
                </a:lnTo>
                <a:lnTo>
                  <a:pt x="85725" y="0"/>
                </a:lnTo>
                <a:lnTo>
                  <a:pt x="100013" y="0"/>
                </a:lnTo>
                <a:lnTo>
                  <a:pt x="114300" y="7144"/>
                </a:lnTo>
                <a:lnTo>
                  <a:pt x="128588" y="7144"/>
                </a:lnTo>
                <a:lnTo>
                  <a:pt x="142876" y="7144"/>
                </a:lnTo>
                <a:lnTo>
                  <a:pt x="157163" y="7144"/>
                </a:lnTo>
                <a:lnTo>
                  <a:pt x="178594" y="7144"/>
                </a:lnTo>
                <a:lnTo>
                  <a:pt x="200026" y="14287"/>
                </a:lnTo>
                <a:lnTo>
                  <a:pt x="214313" y="14287"/>
                </a:lnTo>
                <a:lnTo>
                  <a:pt x="235744" y="14287"/>
                </a:lnTo>
                <a:lnTo>
                  <a:pt x="250032" y="14287"/>
                </a:lnTo>
                <a:lnTo>
                  <a:pt x="271463" y="14287"/>
                </a:lnTo>
                <a:lnTo>
                  <a:pt x="300038" y="14287"/>
                </a:lnTo>
                <a:lnTo>
                  <a:pt x="321469" y="14287"/>
                </a:lnTo>
                <a:lnTo>
                  <a:pt x="350044" y="14287"/>
                </a:lnTo>
                <a:lnTo>
                  <a:pt x="371476" y="14287"/>
                </a:lnTo>
                <a:lnTo>
                  <a:pt x="400051" y="14287"/>
                </a:lnTo>
                <a:lnTo>
                  <a:pt x="428626" y="14287"/>
                </a:lnTo>
                <a:lnTo>
                  <a:pt x="457201" y="21431"/>
                </a:lnTo>
                <a:lnTo>
                  <a:pt x="478632" y="14287"/>
                </a:lnTo>
                <a:lnTo>
                  <a:pt x="507207" y="21431"/>
                </a:lnTo>
                <a:lnTo>
                  <a:pt x="535782" y="21431"/>
                </a:lnTo>
                <a:lnTo>
                  <a:pt x="571501" y="21431"/>
                </a:lnTo>
                <a:lnTo>
                  <a:pt x="607219" y="21431"/>
                </a:lnTo>
                <a:lnTo>
                  <a:pt x="635794" y="21431"/>
                </a:lnTo>
                <a:lnTo>
                  <a:pt x="664369" y="21431"/>
                </a:lnTo>
                <a:lnTo>
                  <a:pt x="700088" y="21431"/>
                </a:lnTo>
                <a:lnTo>
                  <a:pt x="728663" y="21431"/>
                </a:lnTo>
                <a:lnTo>
                  <a:pt x="757238" y="21431"/>
                </a:lnTo>
                <a:lnTo>
                  <a:pt x="792957" y="21431"/>
                </a:lnTo>
                <a:lnTo>
                  <a:pt x="828676" y="21431"/>
                </a:lnTo>
                <a:lnTo>
                  <a:pt x="857251" y="21431"/>
                </a:lnTo>
                <a:lnTo>
                  <a:pt x="892969" y="21431"/>
                </a:lnTo>
                <a:lnTo>
                  <a:pt x="928688" y="28575"/>
                </a:lnTo>
                <a:lnTo>
                  <a:pt x="957263" y="28575"/>
                </a:lnTo>
                <a:lnTo>
                  <a:pt x="985838" y="28575"/>
                </a:lnTo>
                <a:lnTo>
                  <a:pt x="1021557" y="28575"/>
                </a:lnTo>
                <a:lnTo>
                  <a:pt x="1050132" y="28575"/>
                </a:lnTo>
                <a:lnTo>
                  <a:pt x="1085851" y="28575"/>
                </a:lnTo>
                <a:lnTo>
                  <a:pt x="1114426" y="28575"/>
                </a:lnTo>
                <a:lnTo>
                  <a:pt x="1143001" y="35719"/>
                </a:lnTo>
                <a:lnTo>
                  <a:pt x="1178719" y="35719"/>
                </a:lnTo>
                <a:lnTo>
                  <a:pt x="1207294" y="42862"/>
                </a:lnTo>
                <a:lnTo>
                  <a:pt x="1235869" y="42862"/>
                </a:lnTo>
                <a:lnTo>
                  <a:pt x="1264444" y="42862"/>
                </a:lnTo>
                <a:lnTo>
                  <a:pt x="1285876" y="50006"/>
                </a:lnTo>
                <a:lnTo>
                  <a:pt x="1307307" y="50006"/>
                </a:lnTo>
                <a:lnTo>
                  <a:pt x="1328738" y="42862"/>
                </a:lnTo>
                <a:lnTo>
                  <a:pt x="1350169" y="42862"/>
                </a:lnTo>
                <a:lnTo>
                  <a:pt x="1364457" y="42862"/>
                </a:lnTo>
                <a:lnTo>
                  <a:pt x="1378744" y="42862"/>
                </a:lnTo>
                <a:lnTo>
                  <a:pt x="1385888" y="42862"/>
                </a:lnTo>
                <a:lnTo>
                  <a:pt x="1393032" y="50006"/>
                </a:lnTo>
                <a:lnTo>
                  <a:pt x="1393032" y="50006"/>
                </a:lnTo>
                <a:lnTo>
                  <a:pt x="1400176" y="50006"/>
                </a:lnTo>
                <a:lnTo>
                  <a:pt x="1400176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732464" y="2557464"/>
            <a:ext cx="3406775" cy="136525"/>
          </a:xfrm>
          <a:custGeom>
            <a:avLst/>
            <a:gdLst/>
            <a:ahLst/>
            <a:cxnLst/>
            <a:rect l="0" t="0" r="0" b="0"/>
            <a:pathLst>
              <a:path w="3407570" h="135732">
                <a:moveTo>
                  <a:pt x="7143" y="50006"/>
                </a:moveTo>
                <a:lnTo>
                  <a:pt x="7143" y="50006"/>
                </a:lnTo>
                <a:lnTo>
                  <a:pt x="0" y="42863"/>
                </a:lnTo>
                <a:lnTo>
                  <a:pt x="0" y="42863"/>
                </a:lnTo>
                <a:lnTo>
                  <a:pt x="0" y="42863"/>
                </a:lnTo>
                <a:lnTo>
                  <a:pt x="7143" y="42863"/>
                </a:lnTo>
                <a:lnTo>
                  <a:pt x="14287" y="50006"/>
                </a:lnTo>
                <a:lnTo>
                  <a:pt x="21431" y="57150"/>
                </a:lnTo>
                <a:lnTo>
                  <a:pt x="35718" y="57150"/>
                </a:lnTo>
                <a:lnTo>
                  <a:pt x="42862" y="57150"/>
                </a:lnTo>
                <a:lnTo>
                  <a:pt x="64293" y="57150"/>
                </a:lnTo>
                <a:lnTo>
                  <a:pt x="78581" y="50006"/>
                </a:lnTo>
                <a:lnTo>
                  <a:pt x="100012" y="50006"/>
                </a:lnTo>
                <a:lnTo>
                  <a:pt x="114300" y="42863"/>
                </a:lnTo>
                <a:lnTo>
                  <a:pt x="135731" y="42863"/>
                </a:lnTo>
                <a:lnTo>
                  <a:pt x="150018" y="42863"/>
                </a:lnTo>
                <a:lnTo>
                  <a:pt x="171450" y="42863"/>
                </a:lnTo>
                <a:lnTo>
                  <a:pt x="200025" y="42863"/>
                </a:lnTo>
                <a:lnTo>
                  <a:pt x="221456" y="42863"/>
                </a:lnTo>
                <a:lnTo>
                  <a:pt x="242887" y="42863"/>
                </a:lnTo>
                <a:lnTo>
                  <a:pt x="271462" y="42863"/>
                </a:lnTo>
                <a:lnTo>
                  <a:pt x="292893" y="42863"/>
                </a:lnTo>
                <a:lnTo>
                  <a:pt x="328612" y="50006"/>
                </a:lnTo>
                <a:lnTo>
                  <a:pt x="357187" y="50006"/>
                </a:lnTo>
                <a:lnTo>
                  <a:pt x="392906" y="57150"/>
                </a:lnTo>
                <a:lnTo>
                  <a:pt x="428625" y="57150"/>
                </a:lnTo>
                <a:lnTo>
                  <a:pt x="464343" y="57150"/>
                </a:lnTo>
                <a:lnTo>
                  <a:pt x="507206" y="64294"/>
                </a:lnTo>
                <a:lnTo>
                  <a:pt x="542925" y="64294"/>
                </a:lnTo>
                <a:lnTo>
                  <a:pt x="585787" y="64294"/>
                </a:lnTo>
                <a:lnTo>
                  <a:pt x="621506" y="64294"/>
                </a:lnTo>
                <a:lnTo>
                  <a:pt x="657225" y="71438"/>
                </a:lnTo>
                <a:lnTo>
                  <a:pt x="692944" y="71438"/>
                </a:lnTo>
                <a:lnTo>
                  <a:pt x="735806" y="64294"/>
                </a:lnTo>
                <a:lnTo>
                  <a:pt x="771525" y="64294"/>
                </a:lnTo>
                <a:lnTo>
                  <a:pt x="807244" y="57150"/>
                </a:lnTo>
                <a:lnTo>
                  <a:pt x="850106" y="57150"/>
                </a:lnTo>
                <a:lnTo>
                  <a:pt x="885825" y="50006"/>
                </a:lnTo>
                <a:lnTo>
                  <a:pt x="928688" y="50006"/>
                </a:lnTo>
                <a:lnTo>
                  <a:pt x="971550" y="50006"/>
                </a:lnTo>
                <a:lnTo>
                  <a:pt x="1007269" y="50006"/>
                </a:lnTo>
                <a:lnTo>
                  <a:pt x="1050131" y="42863"/>
                </a:lnTo>
                <a:lnTo>
                  <a:pt x="1092994" y="42863"/>
                </a:lnTo>
                <a:lnTo>
                  <a:pt x="1135856" y="42863"/>
                </a:lnTo>
                <a:lnTo>
                  <a:pt x="1171575" y="42863"/>
                </a:lnTo>
                <a:lnTo>
                  <a:pt x="1214438" y="35719"/>
                </a:lnTo>
                <a:lnTo>
                  <a:pt x="1257300" y="35719"/>
                </a:lnTo>
                <a:lnTo>
                  <a:pt x="1307306" y="35719"/>
                </a:lnTo>
                <a:lnTo>
                  <a:pt x="1350169" y="35719"/>
                </a:lnTo>
                <a:lnTo>
                  <a:pt x="1393031" y="35719"/>
                </a:lnTo>
                <a:lnTo>
                  <a:pt x="1428750" y="35719"/>
                </a:lnTo>
                <a:lnTo>
                  <a:pt x="1471613" y="28575"/>
                </a:lnTo>
                <a:lnTo>
                  <a:pt x="1521619" y="28575"/>
                </a:lnTo>
                <a:lnTo>
                  <a:pt x="1564481" y="28575"/>
                </a:lnTo>
                <a:lnTo>
                  <a:pt x="1600200" y="28575"/>
                </a:lnTo>
                <a:lnTo>
                  <a:pt x="1650206" y="28575"/>
                </a:lnTo>
                <a:lnTo>
                  <a:pt x="1685925" y="28575"/>
                </a:lnTo>
                <a:lnTo>
                  <a:pt x="1735931" y="28575"/>
                </a:lnTo>
                <a:lnTo>
                  <a:pt x="1778794" y="28575"/>
                </a:lnTo>
                <a:lnTo>
                  <a:pt x="1821656" y="21431"/>
                </a:lnTo>
                <a:lnTo>
                  <a:pt x="1864519" y="21431"/>
                </a:lnTo>
                <a:lnTo>
                  <a:pt x="1907381" y="21431"/>
                </a:lnTo>
                <a:lnTo>
                  <a:pt x="1957388" y="14288"/>
                </a:lnTo>
                <a:lnTo>
                  <a:pt x="2000250" y="14288"/>
                </a:lnTo>
                <a:lnTo>
                  <a:pt x="2043113" y="14288"/>
                </a:lnTo>
                <a:lnTo>
                  <a:pt x="2085975" y="14288"/>
                </a:lnTo>
                <a:lnTo>
                  <a:pt x="2128838" y="7144"/>
                </a:lnTo>
                <a:lnTo>
                  <a:pt x="2178844" y="7144"/>
                </a:lnTo>
                <a:lnTo>
                  <a:pt x="2221706" y="7144"/>
                </a:lnTo>
                <a:lnTo>
                  <a:pt x="2264569" y="7144"/>
                </a:lnTo>
                <a:lnTo>
                  <a:pt x="2314575" y="7144"/>
                </a:lnTo>
                <a:lnTo>
                  <a:pt x="2357438" y="0"/>
                </a:lnTo>
                <a:lnTo>
                  <a:pt x="2407444" y="0"/>
                </a:lnTo>
                <a:lnTo>
                  <a:pt x="2443163" y="0"/>
                </a:lnTo>
                <a:lnTo>
                  <a:pt x="2486025" y="0"/>
                </a:lnTo>
                <a:lnTo>
                  <a:pt x="2536031" y="0"/>
                </a:lnTo>
                <a:lnTo>
                  <a:pt x="2578894" y="0"/>
                </a:lnTo>
                <a:lnTo>
                  <a:pt x="2621756" y="0"/>
                </a:lnTo>
                <a:lnTo>
                  <a:pt x="2671763" y="0"/>
                </a:lnTo>
                <a:lnTo>
                  <a:pt x="2714625" y="7144"/>
                </a:lnTo>
                <a:lnTo>
                  <a:pt x="2757488" y="7144"/>
                </a:lnTo>
                <a:lnTo>
                  <a:pt x="2800350" y="7144"/>
                </a:lnTo>
                <a:lnTo>
                  <a:pt x="2850356" y="14288"/>
                </a:lnTo>
                <a:lnTo>
                  <a:pt x="2893219" y="21431"/>
                </a:lnTo>
                <a:lnTo>
                  <a:pt x="2936081" y="28575"/>
                </a:lnTo>
                <a:lnTo>
                  <a:pt x="2986088" y="35719"/>
                </a:lnTo>
                <a:lnTo>
                  <a:pt x="3028950" y="35719"/>
                </a:lnTo>
                <a:lnTo>
                  <a:pt x="3078956" y="42863"/>
                </a:lnTo>
                <a:lnTo>
                  <a:pt x="3121819" y="50006"/>
                </a:lnTo>
                <a:lnTo>
                  <a:pt x="3164681" y="57150"/>
                </a:lnTo>
                <a:lnTo>
                  <a:pt x="3200400" y="64294"/>
                </a:lnTo>
                <a:lnTo>
                  <a:pt x="3243263" y="71438"/>
                </a:lnTo>
                <a:lnTo>
                  <a:pt x="3278981" y="85725"/>
                </a:lnTo>
                <a:lnTo>
                  <a:pt x="3314700" y="92869"/>
                </a:lnTo>
                <a:lnTo>
                  <a:pt x="3350419" y="100013"/>
                </a:lnTo>
                <a:lnTo>
                  <a:pt x="3371850" y="107156"/>
                </a:lnTo>
                <a:lnTo>
                  <a:pt x="3393281" y="114300"/>
                </a:lnTo>
                <a:lnTo>
                  <a:pt x="3400425" y="121444"/>
                </a:lnTo>
                <a:lnTo>
                  <a:pt x="3407569" y="128588"/>
                </a:lnTo>
                <a:lnTo>
                  <a:pt x="3400425" y="128588"/>
                </a:lnTo>
                <a:lnTo>
                  <a:pt x="3400425" y="135731"/>
                </a:lnTo>
                <a:lnTo>
                  <a:pt x="3393281" y="135731"/>
                </a:lnTo>
                <a:lnTo>
                  <a:pt x="3393281" y="1357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66939" y="2878138"/>
            <a:ext cx="1893887" cy="50800"/>
          </a:xfrm>
          <a:custGeom>
            <a:avLst/>
            <a:gdLst/>
            <a:ahLst/>
            <a:cxnLst/>
            <a:rect l="0" t="0" r="0" b="0"/>
            <a:pathLst>
              <a:path w="1893095" h="50007">
                <a:moveTo>
                  <a:pt x="1893094" y="21431"/>
                </a:moveTo>
                <a:lnTo>
                  <a:pt x="1893094" y="21431"/>
                </a:lnTo>
                <a:lnTo>
                  <a:pt x="1893094" y="21431"/>
                </a:lnTo>
                <a:lnTo>
                  <a:pt x="1885950" y="21431"/>
                </a:lnTo>
                <a:lnTo>
                  <a:pt x="1885950" y="21431"/>
                </a:lnTo>
                <a:lnTo>
                  <a:pt x="1871663" y="21431"/>
                </a:lnTo>
                <a:lnTo>
                  <a:pt x="1857375" y="21431"/>
                </a:lnTo>
                <a:lnTo>
                  <a:pt x="1850232" y="14287"/>
                </a:lnTo>
                <a:lnTo>
                  <a:pt x="1828800" y="14287"/>
                </a:lnTo>
                <a:lnTo>
                  <a:pt x="1807369" y="7144"/>
                </a:lnTo>
                <a:lnTo>
                  <a:pt x="1785938" y="0"/>
                </a:lnTo>
                <a:lnTo>
                  <a:pt x="1771650" y="0"/>
                </a:lnTo>
                <a:lnTo>
                  <a:pt x="1750219" y="0"/>
                </a:lnTo>
                <a:lnTo>
                  <a:pt x="1728788" y="0"/>
                </a:lnTo>
                <a:lnTo>
                  <a:pt x="1707356" y="0"/>
                </a:lnTo>
                <a:lnTo>
                  <a:pt x="1685925" y="0"/>
                </a:lnTo>
                <a:lnTo>
                  <a:pt x="1657350" y="0"/>
                </a:lnTo>
                <a:lnTo>
                  <a:pt x="1621631" y="0"/>
                </a:lnTo>
                <a:lnTo>
                  <a:pt x="1593056" y="0"/>
                </a:lnTo>
                <a:lnTo>
                  <a:pt x="1557338" y="0"/>
                </a:lnTo>
                <a:lnTo>
                  <a:pt x="1514475" y="0"/>
                </a:lnTo>
                <a:lnTo>
                  <a:pt x="1478756" y="0"/>
                </a:lnTo>
                <a:lnTo>
                  <a:pt x="1435894" y="0"/>
                </a:lnTo>
                <a:lnTo>
                  <a:pt x="1385888" y="0"/>
                </a:lnTo>
                <a:lnTo>
                  <a:pt x="1343025" y="0"/>
                </a:lnTo>
                <a:lnTo>
                  <a:pt x="1293019" y="0"/>
                </a:lnTo>
                <a:lnTo>
                  <a:pt x="1250156" y="0"/>
                </a:lnTo>
                <a:lnTo>
                  <a:pt x="1200150" y="0"/>
                </a:lnTo>
                <a:lnTo>
                  <a:pt x="1143000" y="0"/>
                </a:lnTo>
                <a:lnTo>
                  <a:pt x="1092994" y="0"/>
                </a:lnTo>
                <a:lnTo>
                  <a:pt x="1042988" y="7144"/>
                </a:lnTo>
                <a:lnTo>
                  <a:pt x="992981" y="7144"/>
                </a:lnTo>
                <a:lnTo>
                  <a:pt x="935831" y="14287"/>
                </a:lnTo>
                <a:lnTo>
                  <a:pt x="885825" y="14287"/>
                </a:lnTo>
                <a:lnTo>
                  <a:pt x="828675" y="21431"/>
                </a:lnTo>
                <a:lnTo>
                  <a:pt x="778669" y="28575"/>
                </a:lnTo>
                <a:lnTo>
                  <a:pt x="721519" y="28575"/>
                </a:lnTo>
                <a:lnTo>
                  <a:pt x="664369" y="28575"/>
                </a:lnTo>
                <a:lnTo>
                  <a:pt x="614363" y="28575"/>
                </a:lnTo>
                <a:lnTo>
                  <a:pt x="564356" y="28575"/>
                </a:lnTo>
                <a:lnTo>
                  <a:pt x="507206" y="35719"/>
                </a:lnTo>
                <a:lnTo>
                  <a:pt x="457200" y="35719"/>
                </a:lnTo>
                <a:lnTo>
                  <a:pt x="407194" y="35719"/>
                </a:lnTo>
                <a:lnTo>
                  <a:pt x="357188" y="35719"/>
                </a:lnTo>
                <a:lnTo>
                  <a:pt x="314325" y="35719"/>
                </a:lnTo>
                <a:lnTo>
                  <a:pt x="264319" y="35719"/>
                </a:lnTo>
                <a:lnTo>
                  <a:pt x="228600" y="35719"/>
                </a:lnTo>
                <a:lnTo>
                  <a:pt x="185738" y="35719"/>
                </a:lnTo>
                <a:lnTo>
                  <a:pt x="150019" y="35719"/>
                </a:lnTo>
                <a:lnTo>
                  <a:pt x="121444" y="35719"/>
                </a:lnTo>
                <a:lnTo>
                  <a:pt x="100013" y="35719"/>
                </a:lnTo>
                <a:lnTo>
                  <a:pt x="78581" y="35719"/>
                </a:lnTo>
                <a:lnTo>
                  <a:pt x="57150" y="35719"/>
                </a:lnTo>
                <a:lnTo>
                  <a:pt x="35719" y="35719"/>
                </a:lnTo>
                <a:lnTo>
                  <a:pt x="28575" y="35719"/>
                </a:lnTo>
                <a:lnTo>
                  <a:pt x="21431" y="42862"/>
                </a:lnTo>
                <a:lnTo>
                  <a:pt x="14288" y="42862"/>
                </a:lnTo>
                <a:lnTo>
                  <a:pt x="7144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50006"/>
                </a:lnTo>
                <a:lnTo>
                  <a:pt x="0" y="500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030539" y="3586164"/>
            <a:ext cx="579437" cy="28575"/>
          </a:xfrm>
          <a:custGeom>
            <a:avLst/>
            <a:gdLst/>
            <a:ahLst/>
            <a:cxnLst/>
            <a:rect l="0" t="0" r="0" b="0"/>
            <a:pathLst>
              <a:path w="578645" h="28576">
                <a:moveTo>
                  <a:pt x="14287" y="14288"/>
                </a:moveTo>
                <a:lnTo>
                  <a:pt x="14287" y="14288"/>
                </a:lnTo>
                <a:lnTo>
                  <a:pt x="7144" y="21431"/>
                </a:lnTo>
                <a:lnTo>
                  <a:pt x="7144" y="21431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4" y="21431"/>
                </a:lnTo>
                <a:lnTo>
                  <a:pt x="28575" y="21431"/>
                </a:lnTo>
                <a:lnTo>
                  <a:pt x="50006" y="14288"/>
                </a:lnTo>
                <a:lnTo>
                  <a:pt x="71437" y="14288"/>
                </a:lnTo>
                <a:lnTo>
                  <a:pt x="107156" y="7144"/>
                </a:lnTo>
                <a:lnTo>
                  <a:pt x="150019" y="7144"/>
                </a:lnTo>
                <a:lnTo>
                  <a:pt x="192881" y="7144"/>
                </a:lnTo>
                <a:lnTo>
                  <a:pt x="242887" y="7144"/>
                </a:lnTo>
                <a:lnTo>
                  <a:pt x="292894" y="7144"/>
                </a:lnTo>
                <a:lnTo>
                  <a:pt x="342900" y="7144"/>
                </a:lnTo>
                <a:lnTo>
                  <a:pt x="385762" y="7144"/>
                </a:lnTo>
                <a:lnTo>
                  <a:pt x="435769" y="7144"/>
                </a:lnTo>
                <a:lnTo>
                  <a:pt x="471487" y="7144"/>
                </a:lnTo>
                <a:lnTo>
                  <a:pt x="507206" y="14288"/>
                </a:lnTo>
                <a:lnTo>
                  <a:pt x="535781" y="7144"/>
                </a:lnTo>
                <a:lnTo>
                  <a:pt x="557212" y="7144"/>
                </a:lnTo>
                <a:lnTo>
                  <a:pt x="564356" y="7144"/>
                </a:lnTo>
                <a:lnTo>
                  <a:pt x="571500" y="0"/>
                </a:lnTo>
                <a:lnTo>
                  <a:pt x="578644" y="0"/>
                </a:lnTo>
                <a:lnTo>
                  <a:pt x="578644" y="0"/>
                </a:lnTo>
                <a:lnTo>
                  <a:pt x="57864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01850" y="4322763"/>
            <a:ext cx="3894138" cy="106362"/>
          </a:xfrm>
          <a:custGeom>
            <a:avLst/>
            <a:gdLst/>
            <a:ahLst/>
            <a:cxnLst/>
            <a:rect l="0" t="0" r="0" b="0"/>
            <a:pathLst>
              <a:path w="3893345" h="107157">
                <a:moveTo>
                  <a:pt x="7144" y="100012"/>
                </a:moveTo>
                <a:lnTo>
                  <a:pt x="7144" y="92868"/>
                </a:lnTo>
                <a:lnTo>
                  <a:pt x="0" y="92868"/>
                </a:lnTo>
                <a:lnTo>
                  <a:pt x="0" y="92868"/>
                </a:lnTo>
                <a:lnTo>
                  <a:pt x="0" y="85725"/>
                </a:lnTo>
                <a:lnTo>
                  <a:pt x="0" y="85725"/>
                </a:lnTo>
                <a:lnTo>
                  <a:pt x="0" y="92868"/>
                </a:lnTo>
                <a:lnTo>
                  <a:pt x="0" y="92868"/>
                </a:lnTo>
                <a:lnTo>
                  <a:pt x="7144" y="92868"/>
                </a:lnTo>
                <a:lnTo>
                  <a:pt x="14288" y="92868"/>
                </a:lnTo>
                <a:lnTo>
                  <a:pt x="21432" y="100012"/>
                </a:lnTo>
                <a:lnTo>
                  <a:pt x="28575" y="100012"/>
                </a:lnTo>
                <a:lnTo>
                  <a:pt x="42863" y="92868"/>
                </a:lnTo>
                <a:lnTo>
                  <a:pt x="50007" y="92868"/>
                </a:lnTo>
                <a:lnTo>
                  <a:pt x="57150" y="92868"/>
                </a:lnTo>
                <a:lnTo>
                  <a:pt x="64294" y="92868"/>
                </a:lnTo>
                <a:lnTo>
                  <a:pt x="78582" y="92868"/>
                </a:lnTo>
                <a:lnTo>
                  <a:pt x="85725" y="92868"/>
                </a:lnTo>
                <a:lnTo>
                  <a:pt x="100013" y="92868"/>
                </a:lnTo>
                <a:lnTo>
                  <a:pt x="114300" y="92868"/>
                </a:lnTo>
                <a:lnTo>
                  <a:pt x="128588" y="85725"/>
                </a:lnTo>
                <a:lnTo>
                  <a:pt x="150019" y="85725"/>
                </a:lnTo>
                <a:lnTo>
                  <a:pt x="164307" y="85725"/>
                </a:lnTo>
                <a:lnTo>
                  <a:pt x="178594" y="85725"/>
                </a:lnTo>
                <a:lnTo>
                  <a:pt x="200025" y="85725"/>
                </a:lnTo>
                <a:lnTo>
                  <a:pt x="214313" y="85725"/>
                </a:lnTo>
                <a:lnTo>
                  <a:pt x="235744" y="78581"/>
                </a:lnTo>
                <a:lnTo>
                  <a:pt x="250032" y="78581"/>
                </a:lnTo>
                <a:lnTo>
                  <a:pt x="271463" y="78581"/>
                </a:lnTo>
                <a:lnTo>
                  <a:pt x="292894" y="78581"/>
                </a:lnTo>
                <a:lnTo>
                  <a:pt x="314325" y="78581"/>
                </a:lnTo>
                <a:lnTo>
                  <a:pt x="335757" y="78581"/>
                </a:lnTo>
                <a:lnTo>
                  <a:pt x="350044" y="78581"/>
                </a:lnTo>
                <a:lnTo>
                  <a:pt x="371475" y="78581"/>
                </a:lnTo>
                <a:lnTo>
                  <a:pt x="400050" y="78581"/>
                </a:lnTo>
                <a:lnTo>
                  <a:pt x="421482" y="71437"/>
                </a:lnTo>
                <a:lnTo>
                  <a:pt x="442913" y="71437"/>
                </a:lnTo>
                <a:lnTo>
                  <a:pt x="464344" y="64293"/>
                </a:lnTo>
                <a:lnTo>
                  <a:pt x="485775" y="57150"/>
                </a:lnTo>
                <a:lnTo>
                  <a:pt x="507207" y="57150"/>
                </a:lnTo>
                <a:lnTo>
                  <a:pt x="528638" y="50006"/>
                </a:lnTo>
                <a:lnTo>
                  <a:pt x="557213" y="50006"/>
                </a:lnTo>
                <a:lnTo>
                  <a:pt x="578644" y="50006"/>
                </a:lnTo>
                <a:lnTo>
                  <a:pt x="600075" y="50006"/>
                </a:lnTo>
                <a:lnTo>
                  <a:pt x="621507" y="50006"/>
                </a:lnTo>
                <a:lnTo>
                  <a:pt x="642938" y="50006"/>
                </a:lnTo>
                <a:lnTo>
                  <a:pt x="664369" y="50006"/>
                </a:lnTo>
                <a:lnTo>
                  <a:pt x="685800" y="50006"/>
                </a:lnTo>
                <a:lnTo>
                  <a:pt x="707232" y="50006"/>
                </a:lnTo>
                <a:lnTo>
                  <a:pt x="721519" y="42862"/>
                </a:lnTo>
                <a:lnTo>
                  <a:pt x="750094" y="42862"/>
                </a:lnTo>
                <a:lnTo>
                  <a:pt x="771525" y="35718"/>
                </a:lnTo>
                <a:lnTo>
                  <a:pt x="792957" y="35718"/>
                </a:lnTo>
                <a:lnTo>
                  <a:pt x="814388" y="28575"/>
                </a:lnTo>
                <a:lnTo>
                  <a:pt x="828675" y="21431"/>
                </a:lnTo>
                <a:lnTo>
                  <a:pt x="850107" y="21431"/>
                </a:lnTo>
                <a:lnTo>
                  <a:pt x="871538" y="14287"/>
                </a:lnTo>
                <a:lnTo>
                  <a:pt x="885825" y="14287"/>
                </a:lnTo>
                <a:lnTo>
                  <a:pt x="907257" y="14287"/>
                </a:lnTo>
                <a:lnTo>
                  <a:pt x="921544" y="14287"/>
                </a:lnTo>
                <a:lnTo>
                  <a:pt x="942975" y="14287"/>
                </a:lnTo>
                <a:lnTo>
                  <a:pt x="957263" y="14287"/>
                </a:lnTo>
                <a:lnTo>
                  <a:pt x="978694" y="14287"/>
                </a:lnTo>
                <a:lnTo>
                  <a:pt x="992982" y="14287"/>
                </a:lnTo>
                <a:lnTo>
                  <a:pt x="1014413" y="7143"/>
                </a:lnTo>
                <a:lnTo>
                  <a:pt x="1028700" y="7143"/>
                </a:lnTo>
                <a:lnTo>
                  <a:pt x="1042988" y="7143"/>
                </a:lnTo>
                <a:lnTo>
                  <a:pt x="1064419" y="7143"/>
                </a:lnTo>
                <a:lnTo>
                  <a:pt x="1085850" y="7143"/>
                </a:lnTo>
                <a:lnTo>
                  <a:pt x="1100138" y="0"/>
                </a:lnTo>
                <a:lnTo>
                  <a:pt x="1121569" y="0"/>
                </a:lnTo>
                <a:lnTo>
                  <a:pt x="1135857" y="0"/>
                </a:lnTo>
                <a:lnTo>
                  <a:pt x="1157288" y="0"/>
                </a:lnTo>
                <a:lnTo>
                  <a:pt x="1178719" y="0"/>
                </a:lnTo>
                <a:lnTo>
                  <a:pt x="1193007" y="0"/>
                </a:lnTo>
                <a:lnTo>
                  <a:pt x="1214438" y="0"/>
                </a:lnTo>
                <a:lnTo>
                  <a:pt x="1235869" y="0"/>
                </a:lnTo>
                <a:lnTo>
                  <a:pt x="1250157" y="0"/>
                </a:lnTo>
                <a:lnTo>
                  <a:pt x="1271588" y="0"/>
                </a:lnTo>
                <a:lnTo>
                  <a:pt x="1293019" y="0"/>
                </a:lnTo>
                <a:lnTo>
                  <a:pt x="1314450" y="0"/>
                </a:lnTo>
                <a:lnTo>
                  <a:pt x="1335882" y="0"/>
                </a:lnTo>
                <a:lnTo>
                  <a:pt x="1357313" y="0"/>
                </a:lnTo>
                <a:lnTo>
                  <a:pt x="1378744" y="7143"/>
                </a:lnTo>
                <a:lnTo>
                  <a:pt x="1400175" y="7143"/>
                </a:lnTo>
                <a:lnTo>
                  <a:pt x="1421607" y="7143"/>
                </a:lnTo>
                <a:lnTo>
                  <a:pt x="1443038" y="0"/>
                </a:lnTo>
                <a:lnTo>
                  <a:pt x="1464469" y="0"/>
                </a:lnTo>
                <a:lnTo>
                  <a:pt x="1485900" y="7143"/>
                </a:lnTo>
                <a:lnTo>
                  <a:pt x="1507332" y="7143"/>
                </a:lnTo>
                <a:lnTo>
                  <a:pt x="1528763" y="7143"/>
                </a:lnTo>
                <a:lnTo>
                  <a:pt x="1557338" y="7143"/>
                </a:lnTo>
                <a:lnTo>
                  <a:pt x="1578769" y="14287"/>
                </a:lnTo>
                <a:lnTo>
                  <a:pt x="1607344" y="14287"/>
                </a:lnTo>
                <a:lnTo>
                  <a:pt x="1635919" y="14287"/>
                </a:lnTo>
                <a:lnTo>
                  <a:pt x="1664494" y="21431"/>
                </a:lnTo>
                <a:lnTo>
                  <a:pt x="1693069" y="21431"/>
                </a:lnTo>
                <a:lnTo>
                  <a:pt x="1721644" y="21431"/>
                </a:lnTo>
                <a:lnTo>
                  <a:pt x="1743075" y="21431"/>
                </a:lnTo>
                <a:lnTo>
                  <a:pt x="1778794" y="21431"/>
                </a:lnTo>
                <a:lnTo>
                  <a:pt x="1807369" y="21431"/>
                </a:lnTo>
                <a:lnTo>
                  <a:pt x="1828800" y="21431"/>
                </a:lnTo>
                <a:lnTo>
                  <a:pt x="1857375" y="21431"/>
                </a:lnTo>
                <a:lnTo>
                  <a:pt x="1885951" y="21431"/>
                </a:lnTo>
                <a:lnTo>
                  <a:pt x="1914526" y="21431"/>
                </a:lnTo>
                <a:lnTo>
                  <a:pt x="1950244" y="21431"/>
                </a:lnTo>
                <a:lnTo>
                  <a:pt x="1978819" y="21431"/>
                </a:lnTo>
                <a:lnTo>
                  <a:pt x="2007394" y="14287"/>
                </a:lnTo>
                <a:lnTo>
                  <a:pt x="2043113" y="21431"/>
                </a:lnTo>
                <a:lnTo>
                  <a:pt x="2071688" y="14287"/>
                </a:lnTo>
                <a:lnTo>
                  <a:pt x="2100263" y="14287"/>
                </a:lnTo>
                <a:lnTo>
                  <a:pt x="2135982" y="14287"/>
                </a:lnTo>
                <a:lnTo>
                  <a:pt x="2171701" y="14287"/>
                </a:lnTo>
                <a:lnTo>
                  <a:pt x="2200276" y="14287"/>
                </a:lnTo>
                <a:lnTo>
                  <a:pt x="2235994" y="14287"/>
                </a:lnTo>
                <a:lnTo>
                  <a:pt x="2271713" y="14287"/>
                </a:lnTo>
                <a:lnTo>
                  <a:pt x="2300288" y="7143"/>
                </a:lnTo>
                <a:lnTo>
                  <a:pt x="2336007" y="7143"/>
                </a:lnTo>
                <a:lnTo>
                  <a:pt x="2364582" y="7143"/>
                </a:lnTo>
                <a:lnTo>
                  <a:pt x="2400301" y="7143"/>
                </a:lnTo>
                <a:lnTo>
                  <a:pt x="2436019" y="7143"/>
                </a:lnTo>
                <a:lnTo>
                  <a:pt x="2471738" y="7143"/>
                </a:lnTo>
                <a:lnTo>
                  <a:pt x="2507457" y="7143"/>
                </a:lnTo>
                <a:lnTo>
                  <a:pt x="2543176" y="14287"/>
                </a:lnTo>
                <a:lnTo>
                  <a:pt x="2578894" y="14287"/>
                </a:lnTo>
                <a:lnTo>
                  <a:pt x="2607469" y="21431"/>
                </a:lnTo>
                <a:lnTo>
                  <a:pt x="2650332" y="21431"/>
                </a:lnTo>
                <a:lnTo>
                  <a:pt x="2678907" y="21431"/>
                </a:lnTo>
                <a:lnTo>
                  <a:pt x="2707482" y="21431"/>
                </a:lnTo>
                <a:lnTo>
                  <a:pt x="2743201" y="21431"/>
                </a:lnTo>
                <a:lnTo>
                  <a:pt x="2778919" y="21431"/>
                </a:lnTo>
                <a:lnTo>
                  <a:pt x="2814638" y="21431"/>
                </a:lnTo>
                <a:lnTo>
                  <a:pt x="2857501" y="21431"/>
                </a:lnTo>
                <a:lnTo>
                  <a:pt x="2893219" y="21431"/>
                </a:lnTo>
                <a:lnTo>
                  <a:pt x="2928938" y="21431"/>
                </a:lnTo>
                <a:lnTo>
                  <a:pt x="2964657" y="28575"/>
                </a:lnTo>
                <a:lnTo>
                  <a:pt x="3007519" y="28575"/>
                </a:lnTo>
                <a:lnTo>
                  <a:pt x="3036094" y="28575"/>
                </a:lnTo>
                <a:lnTo>
                  <a:pt x="3071813" y="28575"/>
                </a:lnTo>
                <a:lnTo>
                  <a:pt x="3114676" y="28575"/>
                </a:lnTo>
                <a:lnTo>
                  <a:pt x="3150394" y="28575"/>
                </a:lnTo>
                <a:lnTo>
                  <a:pt x="3178969" y="35718"/>
                </a:lnTo>
                <a:lnTo>
                  <a:pt x="3221832" y="35718"/>
                </a:lnTo>
                <a:lnTo>
                  <a:pt x="3257551" y="35718"/>
                </a:lnTo>
                <a:lnTo>
                  <a:pt x="3293269" y="35718"/>
                </a:lnTo>
                <a:lnTo>
                  <a:pt x="3328988" y="42862"/>
                </a:lnTo>
                <a:lnTo>
                  <a:pt x="3371851" y="42862"/>
                </a:lnTo>
                <a:lnTo>
                  <a:pt x="3407569" y="50006"/>
                </a:lnTo>
                <a:lnTo>
                  <a:pt x="3450432" y="50006"/>
                </a:lnTo>
                <a:lnTo>
                  <a:pt x="3486151" y="57150"/>
                </a:lnTo>
                <a:lnTo>
                  <a:pt x="3521869" y="57150"/>
                </a:lnTo>
                <a:lnTo>
                  <a:pt x="3564732" y="64293"/>
                </a:lnTo>
                <a:lnTo>
                  <a:pt x="3600451" y="64293"/>
                </a:lnTo>
                <a:lnTo>
                  <a:pt x="3636169" y="71437"/>
                </a:lnTo>
                <a:lnTo>
                  <a:pt x="3671888" y="71437"/>
                </a:lnTo>
                <a:lnTo>
                  <a:pt x="3707607" y="71437"/>
                </a:lnTo>
                <a:lnTo>
                  <a:pt x="3743326" y="78581"/>
                </a:lnTo>
                <a:lnTo>
                  <a:pt x="3779044" y="78581"/>
                </a:lnTo>
                <a:lnTo>
                  <a:pt x="3814763" y="85725"/>
                </a:lnTo>
                <a:lnTo>
                  <a:pt x="3850482" y="92868"/>
                </a:lnTo>
                <a:lnTo>
                  <a:pt x="3879057" y="100012"/>
                </a:lnTo>
                <a:lnTo>
                  <a:pt x="3893344" y="107156"/>
                </a:lnTo>
                <a:lnTo>
                  <a:pt x="3893344" y="10715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632826" y="3263901"/>
            <a:ext cx="671513" cy="93663"/>
          </a:xfrm>
          <a:custGeom>
            <a:avLst/>
            <a:gdLst/>
            <a:ahLst/>
            <a:cxnLst/>
            <a:rect l="0" t="0" r="0" b="0"/>
            <a:pathLst>
              <a:path w="671513" h="92870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7143" y="0"/>
                </a:lnTo>
                <a:lnTo>
                  <a:pt x="14287" y="0"/>
                </a:lnTo>
                <a:lnTo>
                  <a:pt x="14287" y="0"/>
                </a:lnTo>
                <a:lnTo>
                  <a:pt x="14287" y="0"/>
                </a:lnTo>
                <a:lnTo>
                  <a:pt x="21431" y="7144"/>
                </a:lnTo>
                <a:lnTo>
                  <a:pt x="35718" y="7144"/>
                </a:lnTo>
                <a:lnTo>
                  <a:pt x="50006" y="7144"/>
                </a:lnTo>
                <a:lnTo>
                  <a:pt x="78581" y="7144"/>
                </a:lnTo>
                <a:lnTo>
                  <a:pt x="114300" y="14288"/>
                </a:lnTo>
                <a:lnTo>
                  <a:pt x="150018" y="21432"/>
                </a:lnTo>
                <a:lnTo>
                  <a:pt x="192881" y="21432"/>
                </a:lnTo>
                <a:lnTo>
                  <a:pt x="235743" y="35719"/>
                </a:lnTo>
                <a:lnTo>
                  <a:pt x="285750" y="42863"/>
                </a:lnTo>
                <a:lnTo>
                  <a:pt x="342900" y="50007"/>
                </a:lnTo>
                <a:lnTo>
                  <a:pt x="392906" y="57150"/>
                </a:lnTo>
                <a:lnTo>
                  <a:pt x="442912" y="71438"/>
                </a:lnTo>
                <a:lnTo>
                  <a:pt x="492918" y="78582"/>
                </a:lnTo>
                <a:lnTo>
                  <a:pt x="542925" y="85725"/>
                </a:lnTo>
                <a:lnTo>
                  <a:pt x="585787" y="85725"/>
                </a:lnTo>
                <a:lnTo>
                  <a:pt x="621506" y="92869"/>
                </a:lnTo>
                <a:lnTo>
                  <a:pt x="657225" y="92869"/>
                </a:lnTo>
                <a:lnTo>
                  <a:pt x="671512" y="92869"/>
                </a:lnTo>
                <a:lnTo>
                  <a:pt x="671512" y="928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38375" y="3563938"/>
            <a:ext cx="808038" cy="36512"/>
          </a:xfrm>
          <a:custGeom>
            <a:avLst/>
            <a:gdLst/>
            <a:ahLst/>
            <a:cxnLst/>
            <a:rect l="0" t="0" r="0" b="0"/>
            <a:pathLst>
              <a:path w="807244" h="35720">
                <a:moveTo>
                  <a:pt x="807243" y="0"/>
                </a:moveTo>
                <a:lnTo>
                  <a:pt x="792956" y="0"/>
                </a:lnTo>
                <a:lnTo>
                  <a:pt x="771525" y="7144"/>
                </a:lnTo>
                <a:lnTo>
                  <a:pt x="771525" y="7144"/>
                </a:lnTo>
                <a:lnTo>
                  <a:pt x="742950" y="14287"/>
                </a:lnTo>
                <a:lnTo>
                  <a:pt x="714375" y="14287"/>
                </a:lnTo>
                <a:lnTo>
                  <a:pt x="678656" y="14287"/>
                </a:lnTo>
                <a:lnTo>
                  <a:pt x="642937" y="21431"/>
                </a:lnTo>
                <a:lnTo>
                  <a:pt x="614362" y="21431"/>
                </a:lnTo>
                <a:lnTo>
                  <a:pt x="571500" y="21431"/>
                </a:lnTo>
                <a:lnTo>
                  <a:pt x="535781" y="21431"/>
                </a:lnTo>
                <a:lnTo>
                  <a:pt x="492918" y="21431"/>
                </a:lnTo>
                <a:lnTo>
                  <a:pt x="442912" y="21431"/>
                </a:lnTo>
                <a:lnTo>
                  <a:pt x="400050" y="14287"/>
                </a:lnTo>
                <a:lnTo>
                  <a:pt x="357187" y="14287"/>
                </a:lnTo>
                <a:lnTo>
                  <a:pt x="314325" y="14287"/>
                </a:lnTo>
                <a:lnTo>
                  <a:pt x="264318" y="14287"/>
                </a:lnTo>
                <a:lnTo>
                  <a:pt x="221456" y="14287"/>
                </a:lnTo>
                <a:lnTo>
                  <a:pt x="178593" y="14287"/>
                </a:lnTo>
                <a:lnTo>
                  <a:pt x="142875" y="14287"/>
                </a:lnTo>
                <a:lnTo>
                  <a:pt x="100012" y="21431"/>
                </a:lnTo>
                <a:lnTo>
                  <a:pt x="64293" y="28575"/>
                </a:lnTo>
                <a:lnTo>
                  <a:pt x="21431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821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b="1" dirty="0"/>
              <a:t>Ninth Amendment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altLang="en-US" sz="3200" dirty="0"/>
              <a:t>Says that citizens have other rights beyond those listed in the Constitution, protects our right to privacy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800" dirty="0"/>
              <a:t> Protects freedom from </a:t>
            </a:r>
            <a:r>
              <a:rPr lang="en-US" altLang="en-US" sz="2800" dirty="0" err="1"/>
              <a:t>gov’t</a:t>
            </a:r>
            <a:r>
              <a:rPr lang="en-US" altLang="en-US" sz="2800" dirty="0"/>
              <a:t> interference in our personal affairs</a:t>
            </a:r>
          </a:p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altLang="en-US" dirty="0" smtClean="0"/>
          </a:p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altLang="en-US" b="1" dirty="0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8229600" cy="990600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4802189" y="3821113"/>
            <a:ext cx="2693987" cy="158750"/>
          </a:xfrm>
          <a:custGeom>
            <a:avLst/>
            <a:gdLst/>
            <a:ahLst/>
            <a:cxnLst/>
            <a:rect l="0" t="0" r="0" b="0"/>
            <a:pathLst>
              <a:path w="2693195" h="157163">
                <a:moveTo>
                  <a:pt x="0" y="42862"/>
                </a:move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35719"/>
                </a:lnTo>
                <a:lnTo>
                  <a:pt x="7144" y="35719"/>
                </a:lnTo>
                <a:lnTo>
                  <a:pt x="7144" y="35719"/>
                </a:lnTo>
                <a:lnTo>
                  <a:pt x="7144" y="28575"/>
                </a:lnTo>
                <a:lnTo>
                  <a:pt x="14288" y="28575"/>
                </a:lnTo>
                <a:lnTo>
                  <a:pt x="21431" y="28575"/>
                </a:lnTo>
                <a:lnTo>
                  <a:pt x="28575" y="21431"/>
                </a:lnTo>
                <a:lnTo>
                  <a:pt x="42863" y="21431"/>
                </a:lnTo>
                <a:lnTo>
                  <a:pt x="50006" y="21431"/>
                </a:lnTo>
                <a:lnTo>
                  <a:pt x="64294" y="21431"/>
                </a:lnTo>
                <a:lnTo>
                  <a:pt x="85725" y="21431"/>
                </a:lnTo>
                <a:lnTo>
                  <a:pt x="100013" y="21431"/>
                </a:lnTo>
                <a:lnTo>
                  <a:pt x="114300" y="21431"/>
                </a:lnTo>
                <a:lnTo>
                  <a:pt x="135731" y="21431"/>
                </a:lnTo>
                <a:lnTo>
                  <a:pt x="157163" y="21431"/>
                </a:lnTo>
                <a:lnTo>
                  <a:pt x="178594" y="21431"/>
                </a:lnTo>
                <a:lnTo>
                  <a:pt x="207169" y="21431"/>
                </a:lnTo>
                <a:lnTo>
                  <a:pt x="228600" y="14287"/>
                </a:lnTo>
                <a:lnTo>
                  <a:pt x="250031" y="14287"/>
                </a:lnTo>
                <a:lnTo>
                  <a:pt x="278606" y="14287"/>
                </a:lnTo>
                <a:lnTo>
                  <a:pt x="300038" y="14287"/>
                </a:lnTo>
                <a:lnTo>
                  <a:pt x="335756" y="14287"/>
                </a:lnTo>
                <a:lnTo>
                  <a:pt x="364331" y="14287"/>
                </a:lnTo>
                <a:lnTo>
                  <a:pt x="392906" y="14287"/>
                </a:lnTo>
                <a:lnTo>
                  <a:pt x="421481" y="7144"/>
                </a:lnTo>
                <a:lnTo>
                  <a:pt x="457200" y="7144"/>
                </a:lnTo>
                <a:lnTo>
                  <a:pt x="492919" y="7144"/>
                </a:lnTo>
                <a:lnTo>
                  <a:pt x="521494" y="7144"/>
                </a:lnTo>
                <a:lnTo>
                  <a:pt x="557213" y="7144"/>
                </a:lnTo>
                <a:lnTo>
                  <a:pt x="592931" y="7144"/>
                </a:lnTo>
                <a:lnTo>
                  <a:pt x="621506" y="7144"/>
                </a:lnTo>
                <a:lnTo>
                  <a:pt x="657225" y="7144"/>
                </a:lnTo>
                <a:lnTo>
                  <a:pt x="700088" y="7144"/>
                </a:lnTo>
                <a:lnTo>
                  <a:pt x="735806" y="7144"/>
                </a:lnTo>
                <a:lnTo>
                  <a:pt x="771525" y="7144"/>
                </a:lnTo>
                <a:lnTo>
                  <a:pt x="814388" y="7144"/>
                </a:lnTo>
                <a:lnTo>
                  <a:pt x="850106" y="7144"/>
                </a:lnTo>
                <a:lnTo>
                  <a:pt x="892969" y="7144"/>
                </a:lnTo>
                <a:lnTo>
                  <a:pt x="935831" y="7144"/>
                </a:lnTo>
                <a:lnTo>
                  <a:pt x="978694" y="7144"/>
                </a:lnTo>
                <a:lnTo>
                  <a:pt x="1014413" y="7144"/>
                </a:lnTo>
                <a:lnTo>
                  <a:pt x="1057275" y="7144"/>
                </a:lnTo>
                <a:lnTo>
                  <a:pt x="1100138" y="0"/>
                </a:lnTo>
                <a:lnTo>
                  <a:pt x="1135856" y="0"/>
                </a:lnTo>
                <a:lnTo>
                  <a:pt x="1178719" y="0"/>
                </a:lnTo>
                <a:lnTo>
                  <a:pt x="1221581" y="0"/>
                </a:lnTo>
                <a:lnTo>
                  <a:pt x="1257300" y="0"/>
                </a:lnTo>
                <a:lnTo>
                  <a:pt x="1300163" y="0"/>
                </a:lnTo>
                <a:lnTo>
                  <a:pt x="1343025" y="0"/>
                </a:lnTo>
                <a:lnTo>
                  <a:pt x="1385888" y="0"/>
                </a:lnTo>
                <a:lnTo>
                  <a:pt x="1435894" y="7144"/>
                </a:lnTo>
                <a:lnTo>
                  <a:pt x="1471613" y="7144"/>
                </a:lnTo>
                <a:lnTo>
                  <a:pt x="1514475" y="14287"/>
                </a:lnTo>
                <a:lnTo>
                  <a:pt x="1564481" y="14287"/>
                </a:lnTo>
                <a:lnTo>
                  <a:pt x="1607344" y="14287"/>
                </a:lnTo>
                <a:lnTo>
                  <a:pt x="1650207" y="21431"/>
                </a:lnTo>
                <a:lnTo>
                  <a:pt x="1693069" y="21431"/>
                </a:lnTo>
                <a:lnTo>
                  <a:pt x="1735932" y="21431"/>
                </a:lnTo>
                <a:lnTo>
                  <a:pt x="1778794" y="21431"/>
                </a:lnTo>
                <a:lnTo>
                  <a:pt x="1814513" y="28575"/>
                </a:lnTo>
                <a:lnTo>
                  <a:pt x="1857376" y="28575"/>
                </a:lnTo>
                <a:lnTo>
                  <a:pt x="1900238" y="35719"/>
                </a:lnTo>
                <a:lnTo>
                  <a:pt x="1943101" y="35719"/>
                </a:lnTo>
                <a:lnTo>
                  <a:pt x="1985963" y="42862"/>
                </a:lnTo>
                <a:lnTo>
                  <a:pt x="2028826" y="35719"/>
                </a:lnTo>
                <a:lnTo>
                  <a:pt x="2064544" y="42862"/>
                </a:lnTo>
                <a:lnTo>
                  <a:pt x="2107407" y="42862"/>
                </a:lnTo>
                <a:lnTo>
                  <a:pt x="2150269" y="42862"/>
                </a:lnTo>
                <a:lnTo>
                  <a:pt x="2193132" y="50006"/>
                </a:lnTo>
                <a:lnTo>
                  <a:pt x="2228851" y="50006"/>
                </a:lnTo>
                <a:lnTo>
                  <a:pt x="2271713" y="50006"/>
                </a:lnTo>
                <a:lnTo>
                  <a:pt x="2314576" y="50006"/>
                </a:lnTo>
                <a:lnTo>
                  <a:pt x="2343151" y="57150"/>
                </a:lnTo>
                <a:lnTo>
                  <a:pt x="2378869" y="57150"/>
                </a:lnTo>
                <a:lnTo>
                  <a:pt x="2414588" y="57150"/>
                </a:lnTo>
                <a:lnTo>
                  <a:pt x="2443163" y="64294"/>
                </a:lnTo>
                <a:lnTo>
                  <a:pt x="2471738" y="64294"/>
                </a:lnTo>
                <a:lnTo>
                  <a:pt x="2500313" y="71437"/>
                </a:lnTo>
                <a:lnTo>
                  <a:pt x="2528888" y="71437"/>
                </a:lnTo>
                <a:lnTo>
                  <a:pt x="2557463" y="78581"/>
                </a:lnTo>
                <a:lnTo>
                  <a:pt x="2578894" y="85725"/>
                </a:lnTo>
                <a:lnTo>
                  <a:pt x="2593182" y="92869"/>
                </a:lnTo>
                <a:lnTo>
                  <a:pt x="2614613" y="100012"/>
                </a:lnTo>
                <a:lnTo>
                  <a:pt x="2628901" y="114300"/>
                </a:lnTo>
                <a:lnTo>
                  <a:pt x="2643188" y="121444"/>
                </a:lnTo>
                <a:lnTo>
                  <a:pt x="2657476" y="135731"/>
                </a:lnTo>
                <a:lnTo>
                  <a:pt x="2671763" y="142875"/>
                </a:lnTo>
                <a:lnTo>
                  <a:pt x="2686051" y="150019"/>
                </a:lnTo>
                <a:lnTo>
                  <a:pt x="2686051" y="150019"/>
                </a:lnTo>
                <a:lnTo>
                  <a:pt x="2693194" y="157162"/>
                </a:lnTo>
                <a:lnTo>
                  <a:pt x="2693194" y="1571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73414" y="4722813"/>
            <a:ext cx="2351087" cy="114300"/>
          </a:xfrm>
          <a:custGeom>
            <a:avLst/>
            <a:gdLst/>
            <a:ahLst/>
            <a:cxnLst/>
            <a:rect l="0" t="0" r="0" b="0"/>
            <a:pathLst>
              <a:path w="2350295" h="114301">
                <a:moveTo>
                  <a:pt x="0" y="35718"/>
                </a:moveTo>
                <a:lnTo>
                  <a:pt x="0" y="35718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1431"/>
                </a:lnTo>
                <a:lnTo>
                  <a:pt x="7144" y="21431"/>
                </a:lnTo>
                <a:lnTo>
                  <a:pt x="21431" y="21431"/>
                </a:lnTo>
                <a:lnTo>
                  <a:pt x="28575" y="21431"/>
                </a:lnTo>
                <a:lnTo>
                  <a:pt x="42862" y="14287"/>
                </a:lnTo>
                <a:lnTo>
                  <a:pt x="64294" y="14287"/>
                </a:lnTo>
                <a:lnTo>
                  <a:pt x="78581" y="14287"/>
                </a:lnTo>
                <a:lnTo>
                  <a:pt x="100012" y="14287"/>
                </a:lnTo>
                <a:lnTo>
                  <a:pt x="128587" y="7143"/>
                </a:lnTo>
                <a:lnTo>
                  <a:pt x="157162" y="7143"/>
                </a:lnTo>
                <a:lnTo>
                  <a:pt x="185737" y="7143"/>
                </a:lnTo>
                <a:lnTo>
                  <a:pt x="214312" y="0"/>
                </a:lnTo>
                <a:lnTo>
                  <a:pt x="242887" y="0"/>
                </a:lnTo>
                <a:lnTo>
                  <a:pt x="278606" y="0"/>
                </a:lnTo>
                <a:lnTo>
                  <a:pt x="321469" y="0"/>
                </a:lnTo>
                <a:lnTo>
                  <a:pt x="357187" y="0"/>
                </a:lnTo>
                <a:lnTo>
                  <a:pt x="407194" y="0"/>
                </a:lnTo>
                <a:lnTo>
                  <a:pt x="450056" y="0"/>
                </a:lnTo>
                <a:lnTo>
                  <a:pt x="500062" y="0"/>
                </a:lnTo>
                <a:lnTo>
                  <a:pt x="542925" y="0"/>
                </a:lnTo>
                <a:lnTo>
                  <a:pt x="592931" y="7143"/>
                </a:lnTo>
                <a:lnTo>
                  <a:pt x="642937" y="14287"/>
                </a:lnTo>
                <a:lnTo>
                  <a:pt x="692944" y="21431"/>
                </a:lnTo>
                <a:lnTo>
                  <a:pt x="742950" y="21431"/>
                </a:lnTo>
                <a:lnTo>
                  <a:pt x="792956" y="28575"/>
                </a:lnTo>
                <a:lnTo>
                  <a:pt x="842963" y="35718"/>
                </a:lnTo>
                <a:lnTo>
                  <a:pt x="892969" y="42862"/>
                </a:lnTo>
                <a:lnTo>
                  <a:pt x="942975" y="42862"/>
                </a:lnTo>
                <a:lnTo>
                  <a:pt x="1000125" y="50006"/>
                </a:lnTo>
                <a:lnTo>
                  <a:pt x="1050131" y="50006"/>
                </a:lnTo>
                <a:lnTo>
                  <a:pt x="1107281" y="57150"/>
                </a:lnTo>
                <a:lnTo>
                  <a:pt x="1164431" y="57150"/>
                </a:lnTo>
                <a:lnTo>
                  <a:pt x="1221581" y="57150"/>
                </a:lnTo>
                <a:lnTo>
                  <a:pt x="1278731" y="64293"/>
                </a:lnTo>
                <a:lnTo>
                  <a:pt x="1343025" y="57150"/>
                </a:lnTo>
                <a:lnTo>
                  <a:pt x="1400175" y="57150"/>
                </a:lnTo>
                <a:lnTo>
                  <a:pt x="1464469" y="50006"/>
                </a:lnTo>
                <a:lnTo>
                  <a:pt x="1521619" y="50006"/>
                </a:lnTo>
                <a:lnTo>
                  <a:pt x="1578769" y="50006"/>
                </a:lnTo>
                <a:lnTo>
                  <a:pt x="1635919" y="50006"/>
                </a:lnTo>
                <a:lnTo>
                  <a:pt x="1700213" y="50006"/>
                </a:lnTo>
                <a:lnTo>
                  <a:pt x="1757363" y="50006"/>
                </a:lnTo>
                <a:lnTo>
                  <a:pt x="1821656" y="50006"/>
                </a:lnTo>
                <a:lnTo>
                  <a:pt x="1885950" y="57150"/>
                </a:lnTo>
                <a:lnTo>
                  <a:pt x="1943100" y="64293"/>
                </a:lnTo>
                <a:lnTo>
                  <a:pt x="2000250" y="71437"/>
                </a:lnTo>
                <a:lnTo>
                  <a:pt x="2064544" y="78581"/>
                </a:lnTo>
                <a:lnTo>
                  <a:pt x="2121694" y="85725"/>
                </a:lnTo>
                <a:lnTo>
                  <a:pt x="2171700" y="92868"/>
                </a:lnTo>
                <a:lnTo>
                  <a:pt x="2228850" y="100012"/>
                </a:lnTo>
                <a:lnTo>
                  <a:pt x="2278856" y="100012"/>
                </a:lnTo>
                <a:lnTo>
                  <a:pt x="2328863" y="107156"/>
                </a:lnTo>
                <a:lnTo>
                  <a:pt x="2350294" y="114300"/>
                </a:lnTo>
                <a:lnTo>
                  <a:pt x="2350294" y="1143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10339" y="4221164"/>
            <a:ext cx="79375" cy="7937"/>
          </a:xfrm>
          <a:custGeom>
            <a:avLst/>
            <a:gdLst/>
            <a:ahLst/>
            <a:cxnLst/>
            <a:rect l="0" t="0" r="0" b="0"/>
            <a:pathLst>
              <a:path w="78582" h="7145">
                <a:moveTo>
                  <a:pt x="14287" y="0"/>
                </a:moveTo>
                <a:lnTo>
                  <a:pt x="14287" y="7144"/>
                </a:lnTo>
                <a:lnTo>
                  <a:pt x="14287" y="0"/>
                </a:lnTo>
                <a:lnTo>
                  <a:pt x="14287" y="0"/>
                </a:lnTo>
                <a:lnTo>
                  <a:pt x="7144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21431" y="7144"/>
                </a:lnTo>
                <a:lnTo>
                  <a:pt x="35719" y="7144"/>
                </a:lnTo>
                <a:lnTo>
                  <a:pt x="50006" y="7144"/>
                </a:lnTo>
                <a:lnTo>
                  <a:pt x="57150" y="7144"/>
                </a:lnTo>
                <a:lnTo>
                  <a:pt x="57150" y="7144"/>
                </a:lnTo>
                <a:lnTo>
                  <a:pt x="64294" y="7144"/>
                </a:lnTo>
                <a:lnTo>
                  <a:pt x="64294" y="7144"/>
                </a:lnTo>
                <a:lnTo>
                  <a:pt x="71437" y="7144"/>
                </a:lnTo>
                <a:lnTo>
                  <a:pt x="71437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8581" y="7144"/>
                </a:lnTo>
                <a:lnTo>
                  <a:pt x="78581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61125" y="4314825"/>
            <a:ext cx="3563938" cy="50800"/>
          </a:xfrm>
          <a:custGeom>
            <a:avLst/>
            <a:gdLst/>
            <a:ahLst/>
            <a:cxnLst/>
            <a:rect l="0" t="0" r="0" b="0"/>
            <a:pathLst>
              <a:path w="3564732" h="50007">
                <a:moveTo>
                  <a:pt x="0" y="42862"/>
                </a:move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35719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35719"/>
                </a:lnTo>
                <a:lnTo>
                  <a:pt x="7143" y="42862"/>
                </a:lnTo>
                <a:lnTo>
                  <a:pt x="7143" y="42862"/>
                </a:lnTo>
                <a:lnTo>
                  <a:pt x="14287" y="42862"/>
                </a:lnTo>
                <a:lnTo>
                  <a:pt x="21431" y="42862"/>
                </a:lnTo>
                <a:lnTo>
                  <a:pt x="28575" y="50006"/>
                </a:lnTo>
                <a:lnTo>
                  <a:pt x="28575" y="50006"/>
                </a:lnTo>
                <a:lnTo>
                  <a:pt x="28575" y="50006"/>
                </a:lnTo>
                <a:lnTo>
                  <a:pt x="35718" y="50006"/>
                </a:lnTo>
                <a:lnTo>
                  <a:pt x="35718" y="50006"/>
                </a:lnTo>
                <a:lnTo>
                  <a:pt x="42862" y="50006"/>
                </a:lnTo>
                <a:lnTo>
                  <a:pt x="50006" y="50006"/>
                </a:lnTo>
                <a:lnTo>
                  <a:pt x="50006" y="50006"/>
                </a:lnTo>
                <a:lnTo>
                  <a:pt x="57150" y="42862"/>
                </a:lnTo>
                <a:lnTo>
                  <a:pt x="64293" y="42862"/>
                </a:lnTo>
                <a:lnTo>
                  <a:pt x="71437" y="42862"/>
                </a:lnTo>
                <a:lnTo>
                  <a:pt x="71437" y="42862"/>
                </a:lnTo>
                <a:lnTo>
                  <a:pt x="78581" y="42862"/>
                </a:lnTo>
                <a:lnTo>
                  <a:pt x="85725" y="42862"/>
                </a:lnTo>
                <a:lnTo>
                  <a:pt x="92868" y="42862"/>
                </a:lnTo>
                <a:lnTo>
                  <a:pt x="100012" y="42862"/>
                </a:lnTo>
                <a:lnTo>
                  <a:pt x="100012" y="42862"/>
                </a:lnTo>
                <a:lnTo>
                  <a:pt x="107156" y="42862"/>
                </a:lnTo>
                <a:lnTo>
                  <a:pt x="114300" y="42862"/>
                </a:lnTo>
                <a:lnTo>
                  <a:pt x="114300" y="42862"/>
                </a:lnTo>
                <a:lnTo>
                  <a:pt x="121443" y="42862"/>
                </a:lnTo>
                <a:lnTo>
                  <a:pt x="128587" y="42862"/>
                </a:lnTo>
                <a:lnTo>
                  <a:pt x="135731" y="42862"/>
                </a:lnTo>
                <a:lnTo>
                  <a:pt x="135731" y="42862"/>
                </a:lnTo>
                <a:lnTo>
                  <a:pt x="142875" y="42862"/>
                </a:lnTo>
                <a:lnTo>
                  <a:pt x="150018" y="35719"/>
                </a:lnTo>
                <a:lnTo>
                  <a:pt x="164306" y="35719"/>
                </a:lnTo>
                <a:lnTo>
                  <a:pt x="171450" y="35719"/>
                </a:lnTo>
                <a:lnTo>
                  <a:pt x="178593" y="35719"/>
                </a:lnTo>
                <a:lnTo>
                  <a:pt x="185737" y="35719"/>
                </a:lnTo>
                <a:lnTo>
                  <a:pt x="192881" y="35719"/>
                </a:lnTo>
                <a:lnTo>
                  <a:pt x="200025" y="35719"/>
                </a:lnTo>
                <a:lnTo>
                  <a:pt x="207168" y="35719"/>
                </a:lnTo>
                <a:lnTo>
                  <a:pt x="221456" y="35719"/>
                </a:lnTo>
                <a:lnTo>
                  <a:pt x="228600" y="35719"/>
                </a:lnTo>
                <a:lnTo>
                  <a:pt x="242887" y="28575"/>
                </a:lnTo>
                <a:lnTo>
                  <a:pt x="250031" y="28575"/>
                </a:lnTo>
                <a:lnTo>
                  <a:pt x="257175" y="28575"/>
                </a:lnTo>
                <a:lnTo>
                  <a:pt x="264318" y="21431"/>
                </a:lnTo>
                <a:lnTo>
                  <a:pt x="278606" y="21431"/>
                </a:lnTo>
                <a:lnTo>
                  <a:pt x="285750" y="21431"/>
                </a:lnTo>
                <a:lnTo>
                  <a:pt x="292893" y="21431"/>
                </a:lnTo>
                <a:lnTo>
                  <a:pt x="300037" y="21431"/>
                </a:lnTo>
                <a:lnTo>
                  <a:pt x="314325" y="14287"/>
                </a:lnTo>
                <a:lnTo>
                  <a:pt x="321468" y="14287"/>
                </a:lnTo>
                <a:lnTo>
                  <a:pt x="328612" y="14287"/>
                </a:lnTo>
                <a:lnTo>
                  <a:pt x="342900" y="14287"/>
                </a:lnTo>
                <a:lnTo>
                  <a:pt x="350043" y="14287"/>
                </a:lnTo>
                <a:lnTo>
                  <a:pt x="357187" y="21431"/>
                </a:lnTo>
                <a:lnTo>
                  <a:pt x="364331" y="21431"/>
                </a:lnTo>
                <a:lnTo>
                  <a:pt x="371475" y="21431"/>
                </a:lnTo>
                <a:lnTo>
                  <a:pt x="378618" y="21431"/>
                </a:lnTo>
                <a:lnTo>
                  <a:pt x="385762" y="21431"/>
                </a:lnTo>
                <a:lnTo>
                  <a:pt x="392906" y="28575"/>
                </a:lnTo>
                <a:lnTo>
                  <a:pt x="400050" y="28575"/>
                </a:lnTo>
                <a:lnTo>
                  <a:pt x="407193" y="28575"/>
                </a:lnTo>
                <a:lnTo>
                  <a:pt x="421481" y="35719"/>
                </a:lnTo>
                <a:lnTo>
                  <a:pt x="421481" y="35719"/>
                </a:lnTo>
                <a:lnTo>
                  <a:pt x="428625" y="35719"/>
                </a:lnTo>
                <a:lnTo>
                  <a:pt x="442912" y="35719"/>
                </a:lnTo>
                <a:lnTo>
                  <a:pt x="450056" y="35719"/>
                </a:lnTo>
                <a:lnTo>
                  <a:pt x="457200" y="35719"/>
                </a:lnTo>
                <a:lnTo>
                  <a:pt x="457200" y="35719"/>
                </a:lnTo>
                <a:lnTo>
                  <a:pt x="471487" y="35719"/>
                </a:lnTo>
                <a:lnTo>
                  <a:pt x="478631" y="35719"/>
                </a:lnTo>
                <a:lnTo>
                  <a:pt x="485775" y="35719"/>
                </a:lnTo>
                <a:lnTo>
                  <a:pt x="500062" y="35719"/>
                </a:lnTo>
                <a:lnTo>
                  <a:pt x="507206" y="35719"/>
                </a:lnTo>
                <a:lnTo>
                  <a:pt x="514350" y="35719"/>
                </a:lnTo>
                <a:lnTo>
                  <a:pt x="521493" y="35719"/>
                </a:lnTo>
                <a:lnTo>
                  <a:pt x="535781" y="35719"/>
                </a:lnTo>
                <a:lnTo>
                  <a:pt x="542925" y="35719"/>
                </a:lnTo>
                <a:lnTo>
                  <a:pt x="557212" y="35719"/>
                </a:lnTo>
                <a:lnTo>
                  <a:pt x="564356" y="35719"/>
                </a:lnTo>
                <a:lnTo>
                  <a:pt x="571500" y="35719"/>
                </a:lnTo>
                <a:lnTo>
                  <a:pt x="585787" y="35719"/>
                </a:lnTo>
                <a:lnTo>
                  <a:pt x="592931" y="35719"/>
                </a:lnTo>
                <a:lnTo>
                  <a:pt x="600075" y="35719"/>
                </a:lnTo>
                <a:lnTo>
                  <a:pt x="614362" y="35719"/>
                </a:lnTo>
                <a:lnTo>
                  <a:pt x="628650" y="35719"/>
                </a:lnTo>
                <a:lnTo>
                  <a:pt x="635793" y="42862"/>
                </a:lnTo>
                <a:lnTo>
                  <a:pt x="650081" y="42862"/>
                </a:lnTo>
                <a:lnTo>
                  <a:pt x="664368" y="35719"/>
                </a:lnTo>
                <a:lnTo>
                  <a:pt x="671512" y="42862"/>
                </a:lnTo>
                <a:lnTo>
                  <a:pt x="685800" y="42862"/>
                </a:lnTo>
                <a:lnTo>
                  <a:pt x="700087" y="42862"/>
                </a:lnTo>
                <a:lnTo>
                  <a:pt x="714375" y="42862"/>
                </a:lnTo>
                <a:lnTo>
                  <a:pt x="721518" y="42862"/>
                </a:lnTo>
                <a:lnTo>
                  <a:pt x="735806" y="42862"/>
                </a:lnTo>
                <a:lnTo>
                  <a:pt x="750093" y="42862"/>
                </a:lnTo>
                <a:lnTo>
                  <a:pt x="764381" y="42862"/>
                </a:lnTo>
                <a:lnTo>
                  <a:pt x="778668" y="42862"/>
                </a:lnTo>
                <a:lnTo>
                  <a:pt x="792956" y="42862"/>
                </a:lnTo>
                <a:lnTo>
                  <a:pt x="807243" y="42862"/>
                </a:lnTo>
                <a:lnTo>
                  <a:pt x="814387" y="42862"/>
                </a:lnTo>
                <a:lnTo>
                  <a:pt x="828675" y="42862"/>
                </a:lnTo>
                <a:lnTo>
                  <a:pt x="842962" y="42862"/>
                </a:lnTo>
                <a:lnTo>
                  <a:pt x="850106" y="42862"/>
                </a:lnTo>
                <a:lnTo>
                  <a:pt x="864393" y="42862"/>
                </a:lnTo>
                <a:lnTo>
                  <a:pt x="878681" y="42862"/>
                </a:lnTo>
                <a:lnTo>
                  <a:pt x="885825" y="50006"/>
                </a:lnTo>
                <a:lnTo>
                  <a:pt x="900112" y="42862"/>
                </a:lnTo>
                <a:lnTo>
                  <a:pt x="914400" y="42862"/>
                </a:lnTo>
                <a:lnTo>
                  <a:pt x="928687" y="42862"/>
                </a:lnTo>
                <a:lnTo>
                  <a:pt x="935831" y="42862"/>
                </a:lnTo>
                <a:lnTo>
                  <a:pt x="950118" y="42862"/>
                </a:lnTo>
                <a:lnTo>
                  <a:pt x="957262" y="42862"/>
                </a:lnTo>
                <a:lnTo>
                  <a:pt x="964406" y="42862"/>
                </a:lnTo>
                <a:lnTo>
                  <a:pt x="978693" y="35719"/>
                </a:lnTo>
                <a:lnTo>
                  <a:pt x="992981" y="35719"/>
                </a:lnTo>
                <a:lnTo>
                  <a:pt x="1007268" y="35719"/>
                </a:lnTo>
                <a:lnTo>
                  <a:pt x="1021556" y="35719"/>
                </a:lnTo>
                <a:lnTo>
                  <a:pt x="1028700" y="35719"/>
                </a:lnTo>
                <a:lnTo>
                  <a:pt x="1042987" y="28575"/>
                </a:lnTo>
                <a:lnTo>
                  <a:pt x="1057275" y="28575"/>
                </a:lnTo>
                <a:lnTo>
                  <a:pt x="1064418" y="28575"/>
                </a:lnTo>
                <a:lnTo>
                  <a:pt x="1078706" y="28575"/>
                </a:lnTo>
                <a:lnTo>
                  <a:pt x="1085850" y="21431"/>
                </a:lnTo>
                <a:lnTo>
                  <a:pt x="1100137" y="21431"/>
                </a:lnTo>
                <a:lnTo>
                  <a:pt x="1114425" y="21431"/>
                </a:lnTo>
                <a:lnTo>
                  <a:pt x="1121568" y="14287"/>
                </a:lnTo>
                <a:lnTo>
                  <a:pt x="1135856" y="14287"/>
                </a:lnTo>
                <a:lnTo>
                  <a:pt x="1143000" y="14287"/>
                </a:lnTo>
                <a:lnTo>
                  <a:pt x="1157287" y="14287"/>
                </a:lnTo>
                <a:lnTo>
                  <a:pt x="1171575" y="7144"/>
                </a:lnTo>
                <a:lnTo>
                  <a:pt x="1178718" y="7144"/>
                </a:lnTo>
                <a:lnTo>
                  <a:pt x="1193006" y="7144"/>
                </a:lnTo>
                <a:lnTo>
                  <a:pt x="1207293" y="7144"/>
                </a:lnTo>
                <a:lnTo>
                  <a:pt x="1214437" y="7144"/>
                </a:lnTo>
                <a:lnTo>
                  <a:pt x="1228725" y="7144"/>
                </a:lnTo>
                <a:lnTo>
                  <a:pt x="1235868" y="7144"/>
                </a:lnTo>
                <a:lnTo>
                  <a:pt x="1250156" y="7144"/>
                </a:lnTo>
                <a:lnTo>
                  <a:pt x="1257300" y="7144"/>
                </a:lnTo>
                <a:lnTo>
                  <a:pt x="1271587" y="7144"/>
                </a:lnTo>
                <a:lnTo>
                  <a:pt x="1278731" y="7144"/>
                </a:lnTo>
                <a:lnTo>
                  <a:pt x="1285875" y="7144"/>
                </a:lnTo>
                <a:lnTo>
                  <a:pt x="1300162" y="7144"/>
                </a:lnTo>
                <a:lnTo>
                  <a:pt x="1307306" y="7144"/>
                </a:lnTo>
                <a:lnTo>
                  <a:pt x="1314450" y="7144"/>
                </a:lnTo>
                <a:lnTo>
                  <a:pt x="1321593" y="7144"/>
                </a:lnTo>
                <a:lnTo>
                  <a:pt x="1328737" y="7144"/>
                </a:lnTo>
                <a:lnTo>
                  <a:pt x="1335881" y="7144"/>
                </a:lnTo>
                <a:lnTo>
                  <a:pt x="1343025" y="7144"/>
                </a:lnTo>
                <a:lnTo>
                  <a:pt x="1357312" y="7144"/>
                </a:lnTo>
                <a:lnTo>
                  <a:pt x="1364456" y="7144"/>
                </a:lnTo>
                <a:lnTo>
                  <a:pt x="1371600" y="7144"/>
                </a:lnTo>
                <a:lnTo>
                  <a:pt x="1378743" y="7144"/>
                </a:lnTo>
                <a:lnTo>
                  <a:pt x="1385887" y="7144"/>
                </a:lnTo>
                <a:lnTo>
                  <a:pt x="1393031" y="7144"/>
                </a:lnTo>
                <a:lnTo>
                  <a:pt x="1400175" y="7144"/>
                </a:lnTo>
                <a:lnTo>
                  <a:pt x="1414462" y="7144"/>
                </a:lnTo>
                <a:lnTo>
                  <a:pt x="1421606" y="7144"/>
                </a:lnTo>
                <a:lnTo>
                  <a:pt x="1428750" y="7144"/>
                </a:lnTo>
                <a:lnTo>
                  <a:pt x="1435893" y="14287"/>
                </a:lnTo>
                <a:lnTo>
                  <a:pt x="1443037" y="14287"/>
                </a:lnTo>
                <a:lnTo>
                  <a:pt x="1450181" y="14287"/>
                </a:lnTo>
                <a:lnTo>
                  <a:pt x="1464468" y="14287"/>
                </a:lnTo>
                <a:lnTo>
                  <a:pt x="1471612" y="14287"/>
                </a:lnTo>
                <a:lnTo>
                  <a:pt x="1478756" y="14287"/>
                </a:lnTo>
                <a:lnTo>
                  <a:pt x="1493043" y="14287"/>
                </a:lnTo>
                <a:lnTo>
                  <a:pt x="1493043" y="14287"/>
                </a:lnTo>
                <a:lnTo>
                  <a:pt x="1507331" y="14287"/>
                </a:lnTo>
                <a:lnTo>
                  <a:pt x="1514475" y="14287"/>
                </a:lnTo>
                <a:lnTo>
                  <a:pt x="1521618" y="14287"/>
                </a:lnTo>
                <a:lnTo>
                  <a:pt x="1528762" y="14287"/>
                </a:lnTo>
                <a:lnTo>
                  <a:pt x="1543050" y="14287"/>
                </a:lnTo>
                <a:lnTo>
                  <a:pt x="1550193" y="14287"/>
                </a:lnTo>
                <a:lnTo>
                  <a:pt x="1557337" y="14287"/>
                </a:lnTo>
                <a:lnTo>
                  <a:pt x="1564481" y="14287"/>
                </a:lnTo>
                <a:lnTo>
                  <a:pt x="1571625" y="14287"/>
                </a:lnTo>
                <a:lnTo>
                  <a:pt x="1578768" y="14287"/>
                </a:lnTo>
                <a:lnTo>
                  <a:pt x="1593056" y="21431"/>
                </a:lnTo>
                <a:lnTo>
                  <a:pt x="1600200" y="14287"/>
                </a:lnTo>
                <a:lnTo>
                  <a:pt x="1614487" y="14287"/>
                </a:lnTo>
                <a:lnTo>
                  <a:pt x="1621631" y="14287"/>
                </a:lnTo>
                <a:lnTo>
                  <a:pt x="1628775" y="14287"/>
                </a:lnTo>
                <a:lnTo>
                  <a:pt x="1643062" y="14287"/>
                </a:lnTo>
                <a:lnTo>
                  <a:pt x="1650206" y="14287"/>
                </a:lnTo>
                <a:lnTo>
                  <a:pt x="1657350" y="14287"/>
                </a:lnTo>
                <a:lnTo>
                  <a:pt x="1671637" y="7144"/>
                </a:lnTo>
                <a:lnTo>
                  <a:pt x="1678781" y="7144"/>
                </a:lnTo>
                <a:lnTo>
                  <a:pt x="1693068" y="7144"/>
                </a:lnTo>
                <a:lnTo>
                  <a:pt x="1707356" y="7144"/>
                </a:lnTo>
                <a:lnTo>
                  <a:pt x="1721643" y="7144"/>
                </a:lnTo>
                <a:lnTo>
                  <a:pt x="1728787" y="7144"/>
                </a:lnTo>
                <a:lnTo>
                  <a:pt x="1743075" y="7144"/>
                </a:lnTo>
                <a:lnTo>
                  <a:pt x="1750218" y="7144"/>
                </a:lnTo>
                <a:lnTo>
                  <a:pt x="1764506" y="7144"/>
                </a:lnTo>
                <a:lnTo>
                  <a:pt x="1771650" y="7144"/>
                </a:lnTo>
                <a:lnTo>
                  <a:pt x="1778793" y="7144"/>
                </a:lnTo>
                <a:lnTo>
                  <a:pt x="1793081" y="7144"/>
                </a:lnTo>
                <a:lnTo>
                  <a:pt x="1807368" y="7144"/>
                </a:lnTo>
                <a:lnTo>
                  <a:pt x="1814512" y="0"/>
                </a:lnTo>
                <a:lnTo>
                  <a:pt x="1821656" y="0"/>
                </a:lnTo>
                <a:lnTo>
                  <a:pt x="1828800" y="0"/>
                </a:lnTo>
                <a:lnTo>
                  <a:pt x="1843087" y="0"/>
                </a:lnTo>
                <a:lnTo>
                  <a:pt x="1850231" y="0"/>
                </a:lnTo>
                <a:lnTo>
                  <a:pt x="1864518" y="0"/>
                </a:lnTo>
                <a:lnTo>
                  <a:pt x="1871662" y="0"/>
                </a:lnTo>
                <a:lnTo>
                  <a:pt x="1878806" y="0"/>
                </a:lnTo>
                <a:lnTo>
                  <a:pt x="1885950" y="0"/>
                </a:lnTo>
                <a:lnTo>
                  <a:pt x="1900237" y="7144"/>
                </a:lnTo>
                <a:lnTo>
                  <a:pt x="1907381" y="7144"/>
                </a:lnTo>
                <a:lnTo>
                  <a:pt x="1914525" y="7144"/>
                </a:lnTo>
                <a:lnTo>
                  <a:pt x="1921668" y="7144"/>
                </a:lnTo>
                <a:lnTo>
                  <a:pt x="1928812" y="7144"/>
                </a:lnTo>
                <a:lnTo>
                  <a:pt x="1935956" y="7144"/>
                </a:lnTo>
                <a:lnTo>
                  <a:pt x="1943100" y="7144"/>
                </a:lnTo>
                <a:lnTo>
                  <a:pt x="1957387" y="7144"/>
                </a:lnTo>
                <a:lnTo>
                  <a:pt x="1964531" y="14287"/>
                </a:lnTo>
                <a:lnTo>
                  <a:pt x="1971675" y="14287"/>
                </a:lnTo>
                <a:lnTo>
                  <a:pt x="1978818" y="14287"/>
                </a:lnTo>
                <a:lnTo>
                  <a:pt x="1985962" y="14287"/>
                </a:lnTo>
                <a:lnTo>
                  <a:pt x="1993106" y="14287"/>
                </a:lnTo>
                <a:lnTo>
                  <a:pt x="1993106" y="14287"/>
                </a:lnTo>
                <a:lnTo>
                  <a:pt x="2007393" y="14287"/>
                </a:lnTo>
                <a:lnTo>
                  <a:pt x="2014537" y="14287"/>
                </a:lnTo>
                <a:lnTo>
                  <a:pt x="2021681" y="14287"/>
                </a:lnTo>
                <a:lnTo>
                  <a:pt x="2028825" y="14287"/>
                </a:lnTo>
                <a:lnTo>
                  <a:pt x="2035968" y="14287"/>
                </a:lnTo>
                <a:lnTo>
                  <a:pt x="2050256" y="14287"/>
                </a:lnTo>
                <a:lnTo>
                  <a:pt x="2057400" y="14287"/>
                </a:lnTo>
                <a:lnTo>
                  <a:pt x="2064543" y="14287"/>
                </a:lnTo>
                <a:lnTo>
                  <a:pt x="2071687" y="14287"/>
                </a:lnTo>
                <a:lnTo>
                  <a:pt x="2078831" y="14287"/>
                </a:lnTo>
                <a:lnTo>
                  <a:pt x="2085975" y="14287"/>
                </a:lnTo>
                <a:lnTo>
                  <a:pt x="2093118" y="14287"/>
                </a:lnTo>
                <a:lnTo>
                  <a:pt x="2100262" y="14287"/>
                </a:lnTo>
                <a:lnTo>
                  <a:pt x="2107406" y="14287"/>
                </a:lnTo>
                <a:lnTo>
                  <a:pt x="2121693" y="14287"/>
                </a:lnTo>
                <a:lnTo>
                  <a:pt x="2128837" y="14287"/>
                </a:lnTo>
                <a:lnTo>
                  <a:pt x="2135981" y="14287"/>
                </a:lnTo>
                <a:lnTo>
                  <a:pt x="2143125" y="14287"/>
                </a:lnTo>
                <a:lnTo>
                  <a:pt x="2150268" y="14287"/>
                </a:lnTo>
                <a:lnTo>
                  <a:pt x="2157412" y="21431"/>
                </a:lnTo>
                <a:lnTo>
                  <a:pt x="2164556" y="14287"/>
                </a:lnTo>
                <a:lnTo>
                  <a:pt x="2171700" y="14287"/>
                </a:lnTo>
                <a:lnTo>
                  <a:pt x="2171700" y="14287"/>
                </a:lnTo>
                <a:lnTo>
                  <a:pt x="2178843" y="14287"/>
                </a:lnTo>
                <a:lnTo>
                  <a:pt x="2193131" y="21431"/>
                </a:lnTo>
                <a:lnTo>
                  <a:pt x="2193131" y="21431"/>
                </a:lnTo>
                <a:lnTo>
                  <a:pt x="2200275" y="21431"/>
                </a:lnTo>
                <a:lnTo>
                  <a:pt x="2207418" y="14287"/>
                </a:lnTo>
                <a:lnTo>
                  <a:pt x="2214562" y="14287"/>
                </a:lnTo>
                <a:lnTo>
                  <a:pt x="2221706" y="14287"/>
                </a:lnTo>
                <a:lnTo>
                  <a:pt x="2228850" y="14287"/>
                </a:lnTo>
                <a:lnTo>
                  <a:pt x="2235993" y="14287"/>
                </a:lnTo>
                <a:lnTo>
                  <a:pt x="2243137" y="21431"/>
                </a:lnTo>
                <a:lnTo>
                  <a:pt x="2250281" y="21431"/>
                </a:lnTo>
                <a:lnTo>
                  <a:pt x="2250281" y="21431"/>
                </a:lnTo>
                <a:lnTo>
                  <a:pt x="2257425" y="21431"/>
                </a:lnTo>
                <a:lnTo>
                  <a:pt x="2271712" y="21431"/>
                </a:lnTo>
                <a:lnTo>
                  <a:pt x="2278856" y="21431"/>
                </a:lnTo>
                <a:lnTo>
                  <a:pt x="2278856" y="21431"/>
                </a:lnTo>
                <a:lnTo>
                  <a:pt x="2286000" y="21431"/>
                </a:lnTo>
                <a:lnTo>
                  <a:pt x="2293143" y="21431"/>
                </a:lnTo>
                <a:lnTo>
                  <a:pt x="2307431" y="14287"/>
                </a:lnTo>
                <a:lnTo>
                  <a:pt x="2314575" y="14287"/>
                </a:lnTo>
                <a:lnTo>
                  <a:pt x="2314575" y="14287"/>
                </a:lnTo>
                <a:lnTo>
                  <a:pt x="2328862" y="14287"/>
                </a:lnTo>
                <a:lnTo>
                  <a:pt x="2328862" y="21431"/>
                </a:lnTo>
                <a:lnTo>
                  <a:pt x="2336006" y="21431"/>
                </a:lnTo>
                <a:lnTo>
                  <a:pt x="2350293" y="21431"/>
                </a:lnTo>
                <a:lnTo>
                  <a:pt x="2350293" y="21431"/>
                </a:lnTo>
                <a:lnTo>
                  <a:pt x="2357437" y="21431"/>
                </a:lnTo>
                <a:lnTo>
                  <a:pt x="2364581" y="21431"/>
                </a:lnTo>
                <a:lnTo>
                  <a:pt x="2371725" y="21431"/>
                </a:lnTo>
                <a:lnTo>
                  <a:pt x="2378868" y="21431"/>
                </a:lnTo>
                <a:lnTo>
                  <a:pt x="2386012" y="14287"/>
                </a:lnTo>
                <a:lnTo>
                  <a:pt x="2393156" y="14287"/>
                </a:lnTo>
                <a:lnTo>
                  <a:pt x="2400300" y="14287"/>
                </a:lnTo>
                <a:lnTo>
                  <a:pt x="2400300" y="14287"/>
                </a:lnTo>
                <a:lnTo>
                  <a:pt x="2407443" y="14287"/>
                </a:lnTo>
                <a:lnTo>
                  <a:pt x="2414587" y="14287"/>
                </a:lnTo>
                <a:lnTo>
                  <a:pt x="2421731" y="14287"/>
                </a:lnTo>
                <a:lnTo>
                  <a:pt x="2428875" y="14287"/>
                </a:lnTo>
                <a:lnTo>
                  <a:pt x="2436018" y="14287"/>
                </a:lnTo>
                <a:lnTo>
                  <a:pt x="2443162" y="14287"/>
                </a:lnTo>
                <a:lnTo>
                  <a:pt x="2450306" y="14287"/>
                </a:lnTo>
                <a:lnTo>
                  <a:pt x="2457450" y="14287"/>
                </a:lnTo>
                <a:lnTo>
                  <a:pt x="2464593" y="14287"/>
                </a:lnTo>
                <a:lnTo>
                  <a:pt x="2464593" y="14287"/>
                </a:lnTo>
                <a:lnTo>
                  <a:pt x="2478881" y="14287"/>
                </a:lnTo>
                <a:lnTo>
                  <a:pt x="2486025" y="14287"/>
                </a:lnTo>
                <a:lnTo>
                  <a:pt x="2493168" y="21431"/>
                </a:lnTo>
                <a:lnTo>
                  <a:pt x="2493168" y="21431"/>
                </a:lnTo>
                <a:lnTo>
                  <a:pt x="2500312" y="21431"/>
                </a:lnTo>
                <a:lnTo>
                  <a:pt x="2507456" y="21431"/>
                </a:lnTo>
                <a:lnTo>
                  <a:pt x="2514600" y="21431"/>
                </a:lnTo>
                <a:lnTo>
                  <a:pt x="2521743" y="21431"/>
                </a:lnTo>
                <a:lnTo>
                  <a:pt x="2528887" y="21431"/>
                </a:lnTo>
                <a:lnTo>
                  <a:pt x="2543175" y="21431"/>
                </a:lnTo>
                <a:lnTo>
                  <a:pt x="2543175" y="21431"/>
                </a:lnTo>
                <a:lnTo>
                  <a:pt x="2550318" y="21431"/>
                </a:lnTo>
                <a:lnTo>
                  <a:pt x="2564606" y="21431"/>
                </a:lnTo>
                <a:lnTo>
                  <a:pt x="2564606" y="21431"/>
                </a:lnTo>
                <a:lnTo>
                  <a:pt x="2578893" y="21431"/>
                </a:lnTo>
                <a:lnTo>
                  <a:pt x="2586037" y="21431"/>
                </a:lnTo>
                <a:lnTo>
                  <a:pt x="2593181" y="21431"/>
                </a:lnTo>
                <a:lnTo>
                  <a:pt x="2600325" y="28575"/>
                </a:lnTo>
                <a:lnTo>
                  <a:pt x="2607468" y="28575"/>
                </a:lnTo>
                <a:lnTo>
                  <a:pt x="2614612" y="28575"/>
                </a:lnTo>
                <a:lnTo>
                  <a:pt x="2628900" y="28575"/>
                </a:lnTo>
                <a:lnTo>
                  <a:pt x="2636043" y="28575"/>
                </a:lnTo>
                <a:lnTo>
                  <a:pt x="2643187" y="28575"/>
                </a:lnTo>
                <a:lnTo>
                  <a:pt x="2657475" y="28575"/>
                </a:lnTo>
                <a:lnTo>
                  <a:pt x="2664618" y="28575"/>
                </a:lnTo>
                <a:lnTo>
                  <a:pt x="2671762" y="28575"/>
                </a:lnTo>
                <a:lnTo>
                  <a:pt x="2686050" y="28575"/>
                </a:lnTo>
                <a:lnTo>
                  <a:pt x="2693193" y="35719"/>
                </a:lnTo>
                <a:lnTo>
                  <a:pt x="2700337" y="35719"/>
                </a:lnTo>
                <a:lnTo>
                  <a:pt x="2707481" y="35719"/>
                </a:lnTo>
                <a:lnTo>
                  <a:pt x="2721768" y="35719"/>
                </a:lnTo>
                <a:lnTo>
                  <a:pt x="2728912" y="42862"/>
                </a:lnTo>
                <a:lnTo>
                  <a:pt x="2743200" y="42862"/>
                </a:lnTo>
                <a:lnTo>
                  <a:pt x="2743200" y="42862"/>
                </a:lnTo>
                <a:lnTo>
                  <a:pt x="2757487" y="42862"/>
                </a:lnTo>
                <a:lnTo>
                  <a:pt x="2771775" y="42862"/>
                </a:lnTo>
                <a:lnTo>
                  <a:pt x="2778918" y="42862"/>
                </a:lnTo>
                <a:lnTo>
                  <a:pt x="2786062" y="42862"/>
                </a:lnTo>
                <a:lnTo>
                  <a:pt x="2800350" y="50006"/>
                </a:lnTo>
                <a:lnTo>
                  <a:pt x="2807493" y="50006"/>
                </a:lnTo>
                <a:lnTo>
                  <a:pt x="2814637" y="50006"/>
                </a:lnTo>
                <a:lnTo>
                  <a:pt x="2828925" y="50006"/>
                </a:lnTo>
                <a:lnTo>
                  <a:pt x="2843212" y="50006"/>
                </a:lnTo>
                <a:lnTo>
                  <a:pt x="2850356" y="50006"/>
                </a:lnTo>
                <a:lnTo>
                  <a:pt x="2857500" y="50006"/>
                </a:lnTo>
                <a:lnTo>
                  <a:pt x="2871787" y="50006"/>
                </a:lnTo>
                <a:lnTo>
                  <a:pt x="2886075" y="50006"/>
                </a:lnTo>
                <a:lnTo>
                  <a:pt x="2893218" y="50006"/>
                </a:lnTo>
                <a:lnTo>
                  <a:pt x="2900362" y="50006"/>
                </a:lnTo>
                <a:lnTo>
                  <a:pt x="2914650" y="50006"/>
                </a:lnTo>
                <a:lnTo>
                  <a:pt x="2921793" y="50006"/>
                </a:lnTo>
                <a:lnTo>
                  <a:pt x="2928937" y="50006"/>
                </a:lnTo>
                <a:lnTo>
                  <a:pt x="2936081" y="50006"/>
                </a:lnTo>
                <a:lnTo>
                  <a:pt x="2950368" y="42862"/>
                </a:lnTo>
                <a:lnTo>
                  <a:pt x="2957512" y="42862"/>
                </a:lnTo>
                <a:lnTo>
                  <a:pt x="2971800" y="42862"/>
                </a:lnTo>
                <a:lnTo>
                  <a:pt x="2978943" y="35719"/>
                </a:lnTo>
                <a:lnTo>
                  <a:pt x="2986087" y="35719"/>
                </a:lnTo>
                <a:lnTo>
                  <a:pt x="3000375" y="35719"/>
                </a:lnTo>
                <a:lnTo>
                  <a:pt x="3007518" y="35719"/>
                </a:lnTo>
                <a:lnTo>
                  <a:pt x="3014662" y="35719"/>
                </a:lnTo>
                <a:lnTo>
                  <a:pt x="3021806" y="28575"/>
                </a:lnTo>
                <a:lnTo>
                  <a:pt x="3028950" y="28575"/>
                </a:lnTo>
                <a:lnTo>
                  <a:pt x="3036093" y="28575"/>
                </a:lnTo>
                <a:lnTo>
                  <a:pt x="3043237" y="28575"/>
                </a:lnTo>
                <a:lnTo>
                  <a:pt x="3050381" y="28575"/>
                </a:lnTo>
                <a:lnTo>
                  <a:pt x="3064668" y="28575"/>
                </a:lnTo>
                <a:lnTo>
                  <a:pt x="3071812" y="28575"/>
                </a:lnTo>
                <a:lnTo>
                  <a:pt x="3078956" y="28575"/>
                </a:lnTo>
                <a:lnTo>
                  <a:pt x="3086100" y="28575"/>
                </a:lnTo>
                <a:lnTo>
                  <a:pt x="3093243" y="28575"/>
                </a:lnTo>
                <a:lnTo>
                  <a:pt x="3100387" y="28575"/>
                </a:lnTo>
                <a:lnTo>
                  <a:pt x="3114675" y="28575"/>
                </a:lnTo>
                <a:lnTo>
                  <a:pt x="3121818" y="28575"/>
                </a:lnTo>
                <a:lnTo>
                  <a:pt x="3136106" y="28575"/>
                </a:lnTo>
                <a:lnTo>
                  <a:pt x="3143250" y="28575"/>
                </a:lnTo>
                <a:lnTo>
                  <a:pt x="3150393" y="28575"/>
                </a:lnTo>
                <a:lnTo>
                  <a:pt x="3157537" y="28575"/>
                </a:lnTo>
                <a:lnTo>
                  <a:pt x="3164681" y="28575"/>
                </a:lnTo>
                <a:lnTo>
                  <a:pt x="3171825" y="28575"/>
                </a:lnTo>
                <a:lnTo>
                  <a:pt x="3178968" y="28575"/>
                </a:lnTo>
                <a:lnTo>
                  <a:pt x="3193256" y="35719"/>
                </a:lnTo>
                <a:lnTo>
                  <a:pt x="3200400" y="35719"/>
                </a:lnTo>
                <a:lnTo>
                  <a:pt x="3207543" y="28575"/>
                </a:lnTo>
                <a:lnTo>
                  <a:pt x="3214687" y="35719"/>
                </a:lnTo>
                <a:lnTo>
                  <a:pt x="3221831" y="35719"/>
                </a:lnTo>
                <a:lnTo>
                  <a:pt x="3236118" y="35719"/>
                </a:lnTo>
                <a:lnTo>
                  <a:pt x="3243262" y="35719"/>
                </a:lnTo>
                <a:lnTo>
                  <a:pt x="3250406" y="35719"/>
                </a:lnTo>
                <a:lnTo>
                  <a:pt x="3257550" y="35719"/>
                </a:lnTo>
                <a:lnTo>
                  <a:pt x="3271837" y="35719"/>
                </a:lnTo>
                <a:lnTo>
                  <a:pt x="3278981" y="35719"/>
                </a:lnTo>
                <a:lnTo>
                  <a:pt x="3286125" y="35719"/>
                </a:lnTo>
                <a:lnTo>
                  <a:pt x="3293268" y="35719"/>
                </a:lnTo>
                <a:lnTo>
                  <a:pt x="3307556" y="35719"/>
                </a:lnTo>
                <a:lnTo>
                  <a:pt x="3314700" y="35719"/>
                </a:lnTo>
                <a:lnTo>
                  <a:pt x="3321843" y="35719"/>
                </a:lnTo>
                <a:lnTo>
                  <a:pt x="3328987" y="35719"/>
                </a:lnTo>
                <a:lnTo>
                  <a:pt x="3336131" y="35719"/>
                </a:lnTo>
                <a:lnTo>
                  <a:pt x="3350418" y="35719"/>
                </a:lnTo>
                <a:lnTo>
                  <a:pt x="3357562" y="35719"/>
                </a:lnTo>
                <a:lnTo>
                  <a:pt x="3364706" y="42862"/>
                </a:lnTo>
                <a:lnTo>
                  <a:pt x="3371850" y="42862"/>
                </a:lnTo>
                <a:lnTo>
                  <a:pt x="3386137" y="42862"/>
                </a:lnTo>
                <a:lnTo>
                  <a:pt x="3393281" y="42862"/>
                </a:lnTo>
                <a:lnTo>
                  <a:pt x="3400425" y="42862"/>
                </a:lnTo>
                <a:lnTo>
                  <a:pt x="3407568" y="42862"/>
                </a:lnTo>
                <a:lnTo>
                  <a:pt x="3414712" y="42862"/>
                </a:lnTo>
                <a:lnTo>
                  <a:pt x="3421856" y="35719"/>
                </a:lnTo>
                <a:lnTo>
                  <a:pt x="3429000" y="35719"/>
                </a:lnTo>
                <a:lnTo>
                  <a:pt x="3436143" y="35719"/>
                </a:lnTo>
                <a:lnTo>
                  <a:pt x="3443287" y="35719"/>
                </a:lnTo>
                <a:lnTo>
                  <a:pt x="3450431" y="35719"/>
                </a:lnTo>
                <a:lnTo>
                  <a:pt x="3457575" y="35719"/>
                </a:lnTo>
                <a:lnTo>
                  <a:pt x="3471862" y="35719"/>
                </a:lnTo>
                <a:lnTo>
                  <a:pt x="3479006" y="35719"/>
                </a:lnTo>
                <a:lnTo>
                  <a:pt x="3486150" y="35719"/>
                </a:lnTo>
                <a:lnTo>
                  <a:pt x="3493293" y="35719"/>
                </a:lnTo>
                <a:lnTo>
                  <a:pt x="3500437" y="35719"/>
                </a:lnTo>
                <a:lnTo>
                  <a:pt x="3500437" y="42862"/>
                </a:lnTo>
                <a:lnTo>
                  <a:pt x="3507581" y="42862"/>
                </a:lnTo>
                <a:lnTo>
                  <a:pt x="3514725" y="42862"/>
                </a:lnTo>
                <a:lnTo>
                  <a:pt x="3521868" y="42862"/>
                </a:lnTo>
                <a:lnTo>
                  <a:pt x="3521868" y="35719"/>
                </a:lnTo>
                <a:lnTo>
                  <a:pt x="3529012" y="35719"/>
                </a:lnTo>
                <a:lnTo>
                  <a:pt x="3536156" y="35719"/>
                </a:lnTo>
                <a:lnTo>
                  <a:pt x="3536156" y="42862"/>
                </a:lnTo>
                <a:lnTo>
                  <a:pt x="3543300" y="42862"/>
                </a:lnTo>
                <a:lnTo>
                  <a:pt x="3543300" y="42862"/>
                </a:lnTo>
                <a:lnTo>
                  <a:pt x="3550443" y="42862"/>
                </a:lnTo>
                <a:lnTo>
                  <a:pt x="3550443" y="42862"/>
                </a:lnTo>
                <a:lnTo>
                  <a:pt x="3557587" y="42862"/>
                </a:lnTo>
                <a:lnTo>
                  <a:pt x="3557587" y="42862"/>
                </a:lnTo>
                <a:lnTo>
                  <a:pt x="3557587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  <a:lnTo>
                  <a:pt x="3564731" y="4286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1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81000"/>
            <a:ext cx="8229600" cy="609600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Guarantees in the Bill of Rights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752600"/>
            <a:ext cx="8534400" cy="2438400"/>
          </a:xfrm>
        </p:spPr>
        <p:txBody>
          <a:bodyPr/>
          <a:lstStyle/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altLang="en-US" sz="2400" b="1" dirty="0"/>
              <a:t>Tenth Amendment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/>
              <a:t>Any powers not </a:t>
            </a:r>
            <a:r>
              <a:rPr lang="en-US" altLang="en-US" sz="2400" b="1" dirty="0"/>
              <a:t>specifically</a:t>
            </a:r>
            <a:r>
              <a:rPr lang="en-US" altLang="en-US" sz="2400" dirty="0"/>
              <a:t> given to the national </a:t>
            </a:r>
            <a:r>
              <a:rPr lang="en-US" altLang="en-US" sz="2400" dirty="0" err="1"/>
              <a:t>gov’t</a:t>
            </a:r>
            <a:r>
              <a:rPr lang="en-US" altLang="en-US" sz="2400" dirty="0"/>
              <a:t> are </a:t>
            </a:r>
            <a:r>
              <a:rPr lang="en-US" altLang="en-US" sz="2400" i="1" dirty="0"/>
              <a:t>reserved to the states </a:t>
            </a:r>
            <a:r>
              <a:rPr lang="en-US" altLang="en-US" sz="2400" dirty="0"/>
              <a:t>or the people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/>
              <a:t>Education, marriage, and slavery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dirty="0"/>
              <a:t>Prevents federal government from becoming too strong </a:t>
            </a:r>
          </a:p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en-US" sz="2400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981200" y="4648201"/>
            <a:ext cx="8229600" cy="1477963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</p:txBody>
      </p:sp>
      <p:pic>
        <p:nvPicPr>
          <p:cNvPr id="94213" name="Picture 6" descr="cool-cartoon-3824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8534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730500" y="2749551"/>
            <a:ext cx="5308600" cy="79375"/>
          </a:xfrm>
          <a:custGeom>
            <a:avLst/>
            <a:gdLst/>
            <a:ahLst/>
            <a:cxnLst/>
            <a:rect l="0" t="0" r="0" b="0"/>
            <a:pathLst>
              <a:path w="5307808" h="78583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7144" y="0"/>
                </a:lnTo>
                <a:lnTo>
                  <a:pt x="14288" y="0"/>
                </a:lnTo>
                <a:lnTo>
                  <a:pt x="21432" y="0"/>
                </a:lnTo>
                <a:lnTo>
                  <a:pt x="35719" y="0"/>
                </a:lnTo>
                <a:lnTo>
                  <a:pt x="42863" y="0"/>
                </a:lnTo>
                <a:lnTo>
                  <a:pt x="50007" y="0"/>
                </a:lnTo>
                <a:lnTo>
                  <a:pt x="57150" y="0"/>
                </a:lnTo>
                <a:lnTo>
                  <a:pt x="71438" y="0"/>
                </a:lnTo>
                <a:lnTo>
                  <a:pt x="78582" y="7144"/>
                </a:lnTo>
                <a:lnTo>
                  <a:pt x="92869" y="7144"/>
                </a:lnTo>
                <a:lnTo>
                  <a:pt x="100013" y="7144"/>
                </a:lnTo>
                <a:lnTo>
                  <a:pt x="114300" y="7144"/>
                </a:lnTo>
                <a:lnTo>
                  <a:pt x="128588" y="7144"/>
                </a:lnTo>
                <a:lnTo>
                  <a:pt x="142875" y="7144"/>
                </a:lnTo>
                <a:lnTo>
                  <a:pt x="150019" y="7144"/>
                </a:lnTo>
                <a:lnTo>
                  <a:pt x="164307" y="14288"/>
                </a:lnTo>
                <a:lnTo>
                  <a:pt x="178594" y="14288"/>
                </a:lnTo>
                <a:lnTo>
                  <a:pt x="192882" y="21432"/>
                </a:lnTo>
                <a:lnTo>
                  <a:pt x="207169" y="21432"/>
                </a:lnTo>
                <a:lnTo>
                  <a:pt x="221457" y="21432"/>
                </a:lnTo>
                <a:lnTo>
                  <a:pt x="228600" y="21432"/>
                </a:lnTo>
                <a:lnTo>
                  <a:pt x="250032" y="21432"/>
                </a:lnTo>
                <a:lnTo>
                  <a:pt x="257175" y="21432"/>
                </a:lnTo>
                <a:lnTo>
                  <a:pt x="271463" y="21432"/>
                </a:lnTo>
                <a:lnTo>
                  <a:pt x="292894" y="21432"/>
                </a:lnTo>
                <a:lnTo>
                  <a:pt x="300038" y="21432"/>
                </a:lnTo>
                <a:lnTo>
                  <a:pt x="321469" y="21432"/>
                </a:lnTo>
                <a:lnTo>
                  <a:pt x="335757" y="21432"/>
                </a:lnTo>
                <a:lnTo>
                  <a:pt x="350044" y="21432"/>
                </a:lnTo>
                <a:lnTo>
                  <a:pt x="364332" y="21432"/>
                </a:lnTo>
                <a:lnTo>
                  <a:pt x="385763" y="21432"/>
                </a:lnTo>
                <a:lnTo>
                  <a:pt x="400050" y="21432"/>
                </a:lnTo>
                <a:lnTo>
                  <a:pt x="414338" y="21432"/>
                </a:lnTo>
                <a:lnTo>
                  <a:pt x="435769" y="21432"/>
                </a:lnTo>
                <a:lnTo>
                  <a:pt x="450057" y="21432"/>
                </a:lnTo>
                <a:lnTo>
                  <a:pt x="464344" y="21432"/>
                </a:lnTo>
                <a:lnTo>
                  <a:pt x="485775" y="14288"/>
                </a:lnTo>
                <a:lnTo>
                  <a:pt x="500063" y="14288"/>
                </a:lnTo>
                <a:lnTo>
                  <a:pt x="521494" y="14288"/>
                </a:lnTo>
                <a:lnTo>
                  <a:pt x="535782" y="14288"/>
                </a:lnTo>
                <a:lnTo>
                  <a:pt x="557213" y="7144"/>
                </a:lnTo>
                <a:lnTo>
                  <a:pt x="578644" y="7144"/>
                </a:lnTo>
                <a:lnTo>
                  <a:pt x="600075" y="7144"/>
                </a:lnTo>
                <a:lnTo>
                  <a:pt x="614363" y="7144"/>
                </a:lnTo>
                <a:lnTo>
                  <a:pt x="635794" y="7144"/>
                </a:lnTo>
                <a:lnTo>
                  <a:pt x="657225" y="7144"/>
                </a:lnTo>
                <a:lnTo>
                  <a:pt x="685800" y="7144"/>
                </a:lnTo>
                <a:lnTo>
                  <a:pt x="700088" y="7144"/>
                </a:lnTo>
                <a:lnTo>
                  <a:pt x="721519" y="7144"/>
                </a:lnTo>
                <a:lnTo>
                  <a:pt x="742950" y="7144"/>
                </a:lnTo>
                <a:lnTo>
                  <a:pt x="757238" y="7144"/>
                </a:lnTo>
                <a:lnTo>
                  <a:pt x="778669" y="7144"/>
                </a:lnTo>
                <a:lnTo>
                  <a:pt x="807244" y="7144"/>
                </a:lnTo>
                <a:lnTo>
                  <a:pt x="828675" y="7144"/>
                </a:lnTo>
                <a:lnTo>
                  <a:pt x="850107" y="7144"/>
                </a:lnTo>
                <a:lnTo>
                  <a:pt x="864394" y="7144"/>
                </a:lnTo>
                <a:lnTo>
                  <a:pt x="885825" y="7144"/>
                </a:lnTo>
                <a:lnTo>
                  <a:pt x="907257" y="7144"/>
                </a:lnTo>
                <a:lnTo>
                  <a:pt x="935832" y="7144"/>
                </a:lnTo>
                <a:lnTo>
                  <a:pt x="950119" y="7144"/>
                </a:lnTo>
                <a:lnTo>
                  <a:pt x="971550" y="7144"/>
                </a:lnTo>
                <a:lnTo>
                  <a:pt x="985838" y="7144"/>
                </a:lnTo>
                <a:lnTo>
                  <a:pt x="1007269" y="7144"/>
                </a:lnTo>
                <a:lnTo>
                  <a:pt x="1028700" y="14288"/>
                </a:lnTo>
                <a:lnTo>
                  <a:pt x="1050132" y="14288"/>
                </a:lnTo>
                <a:lnTo>
                  <a:pt x="1071563" y="14288"/>
                </a:lnTo>
                <a:lnTo>
                  <a:pt x="1085850" y="14288"/>
                </a:lnTo>
                <a:lnTo>
                  <a:pt x="1107282" y="14288"/>
                </a:lnTo>
                <a:lnTo>
                  <a:pt x="1121569" y="14288"/>
                </a:lnTo>
                <a:lnTo>
                  <a:pt x="1143000" y="14288"/>
                </a:lnTo>
                <a:lnTo>
                  <a:pt x="1157288" y="7144"/>
                </a:lnTo>
                <a:lnTo>
                  <a:pt x="1185863" y="7144"/>
                </a:lnTo>
                <a:lnTo>
                  <a:pt x="1200150" y="7144"/>
                </a:lnTo>
                <a:lnTo>
                  <a:pt x="1221582" y="7144"/>
                </a:lnTo>
                <a:lnTo>
                  <a:pt x="1235869" y="7144"/>
                </a:lnTo>
                <a:lnTo>
                  <a:pt x="1257301" y="0"/>
                </a:lnTo>
                <a:lnTo>
                  <a:pt x="1278732" y="0"/>
                </a:lnTo>
                <a:lnTo>
                  <a:pt x="1293019" y="0"/>
                </a:lnTo>
                <a:lnTo>
                  <a:pt x="1321594" y="0"/>
                </a:lnTo>
                <a:lnTo>
                  <a:pt x="1335882" y="0"/>
                </a:lnTo>
                <a:lnTo>
                  <a:pt x="1357313" y="0"/>
                </a:lnTo>
                <a:lnTo>
                  <a:pt x="1378744" y="0"/>
                </a:lnTo>
                <a:lnTo>
                  <a:pt x="1400176" y="0"/>
                </a:lnTo>
                <a:lnTo>
                  <a:pt x="1421607" y="0"/>
                </a:lnTo>
                <a:lnTo>
                  <a:pt x="1435894" y="0"/>
                </a:lnTo>
                <a:lnTo>
                  <a:pt x="1464469" y="0"/>
                </a:lnTo>
                <a:lnTo>
                  <a:pt x="1478757" y="0"/>
                </a:lnTo>
                <a:lnTo>
                  <a:pt x="1500188" y="0"/>
                </a:lnTo>
                <a:lnTo>
                  <a:pt x="1521619" y="0"/>
                </a:lnTo>
                <a:lnTo>
                  <a:pt x="1543051" y="0"/>
                </a:lnTo>
                <a:lnTo>
                  <a:pt x="1564482" y="0"/>
                </a:lnTo>
                <a:lnTo>
                  <a:pt x="1578769" y="0"/>
                </a:lnTo>
                <a:lnTo>
                  <a:pt x="1600201" y="0"/>
                </a:lnTo>
                <a:lnTo>
                  <a:pt x="1621632" y="0"/>
                </a:lnTo>
                <a:lnTo>
                  <a:pt x="1643063" y="0"/>
                </a:lnTo>
                <a:lnTo>
                  <a:pt x="1664494" y="0"/>
                </a:lnTo>
                <a:lnTo>
                  <a:pt x="1685926" y="0"/>
                </a:lnTo>
                <a:lnTo>
                  <a:pt x="1707357" y="0"/>
                </a:lnTo>
                <a:lnTo>
                  <a:pt x="1728788" y="0"/>
                </a:lnTo>
                <a:lnTo>
                  <a:pt x="1743076" y="0"/>
                </a:lnTo>
                <a:lnTo>
                  <a:pt x="1764507" y="0"/>
                </a:lnTo>
                <a:lnTo>
                  <a:pt x="1793082" y="0"/>
                </a:lnTo>
                <a:lnTo>
                  <a:pt x="1807369" y="0"/>
                </a:lnTo>
                <a:lnTo>
                  <a:pt x="1828801" y="0"/>
                </a:lnTo>
                <a:lnTo>
                  <a:pt x="1850232" y="7144"/>
                </a:lnTo>
                <a:lnTo>
                  <a:pt x="1871663" y="7144"/>
                </a:lnTo>
                <a:lnTo>
                  <a:pt x="1893094" y="7144"/>
                </a:lnTo>
                <a:lnTo>
                  <a:pt x="1921669" y="7144"/>
                </a:lnTo>
                <a:lnTo>
                  <a:pt x="1935957" y="14288"/>
                </a:lnTo>
                <a:lnTo>
                  <a:pt x="1957388" y="14288"/>
                </a:lnTo>
                <a:lnTo>
                  <a:pt x="1978819" y="14288"/>
                </a:lnTo>
                <a:lnTo>
                  <a:pt x="2000251" y="21432"/>
                </a:lnTo>
                <a:lnTo>
                  <a:pt x="2021682" y="21432"/>
                </a:lnTo>
                <a:lnTo>
                  <a:pt x="2043113" y="21432"/>
                </a:lnTo>
                <a:lnTo>
                  <a:pt x="2071688" y="28575"/>
                </a:lnTo>
                <a:lnTo>
                  <a:pt x="2085976" y="28575"/>
                </a:lnTo>
                <a:lnTo>
                  <a:pt x="2114551" y="28575"/>
                </a:lnTo>
                <a:lnTo>
                  <a:pt x="2128838" y="28575"/>
                </a:lnTo>
                <a:lnTo>
                  <a:pt x="2157413" y="28575"/>
                </a:lnTo>
                <a:lnTo>
                  <a:pt x="2171701" y="28575"/>
                </a:lnTo>
                <a:lnTo>
                  <a:pt x="2193132" y="28575"/>
                </a:lnTo>
                <a:lnTo>
                  <a:pt x="2214563" y="35719"/>
                </a:lnTo>
                <a:lnTo>
                  <a:pt x="2228851" y="35719"/>
                </a:lnTo>
                <a:lnTo>
                  <a:pt x="2257426" y="35719"/>
                </a:lnTo>
                <a:lnTo>
                  <a:pt x="2271713" y="35719"/>
                </a:lnTo>
                <a:lnTo>
                  <a:pt x="2293144" y="35719"/>
                </a:lnTo>
                <a:lnTo>
                  <a:pt x="2314576" y="35719"/>
                </a:lnTo>
                <a:lnTo>
                  <a:pt x="2336007" y="35719"/>
                </a:lnTo>
                <a:lnTo>
                  <a:pt x="2357438" y="35719"/>
                </a:lnTo>
                <a:lnTo>
                  <a:pt x="2378869" y="35719"/>
                </a:lnTo>
                <a:lnTo>
                  <a:pt x="2400301" y="35719"/>
                </a:lnTo>
                <a:lnTo>
                  <a:pt x="2421732" y="35719"/>
                </a:lnTo>
                <a:lnTo>
                  <a:pt x="2443163" y="35719"/>
                </a:lnTo>
                <a:lnTo>
                  <a:pt x="2457451" y="35719"/>
                </a:lnTo>
                <a:lnTo>
                  <a:pt x="2478882" y="35719"/>
                </a:lnTo>
                <a:lnTo>
                  <a:pt x="2500313" y="35719"/>
                </a:lnTo>
                <a:lnTo>
                  <a:pt x="2521744" y="35719"/>
                </a:lnTo>
                <a:lnTo>
                  <a:pt x="2543176" y="35719"/>
                </a:lnTo>
                <a:lnTo>
                  <a:pt x="2564607" y="35719"/>
                </a:lnTo>
                <a:lnTo>
                  <a:pt x="2586038" y="35719"/>
                </a:lnTo>
                <a:lnTo>
                  <a:pt x="2607469" y="35719"/>
                </a:lnTo>
                <a:lnTo>
                  <a:pt x="2628901" y="42863"/>
                </a:lnTo>
                <a:lnTo>
                  <a:pt x="2650332" y="42863"/>
                </a:lnTo>
                <a:lnTo>
                  <a:pt x="2671763" y="42863"/>
                </a:lnTo>
                <a:lnTo>
                  <a:pt x="2686051" y="42863"/>
                </a:lnTo>
                <a:lnTo>
                  <a:pt x="2707482" y="50007"/>
                </a:lnTo>
                <a:lnTo>
                  <a:pt x="2728913" y="50007"/>
                </a:lnTo>
                <a:lnTo>
                  <a:pt x="2743201" y="50007"/>
                </a:lnTo>
                <a:lnTo>
                  <a:pt x="2764632" y="50007"/>
                </a:lnTo>
                <a:lnTo>
                  <a:pt x="2786063" y="50007"/>
                </a:lnTo>
                <a:lnTo>
                  <a:pt x="2800351" y="50007"/>
                </a:lnTo>
                <a:lnTo>
                  <a:pt x="2814638" y="50007"/>
                </a:lnTo>
                <a:lnTo>
                  <a:pt x="2836069" y="50007"/>
                </a:lnTo>
                <a:lnTo>
                  <a:pt x="2850357" y="50007"/>
                </a:lnTo>
                <a:lnTo>
                  <a:pt x="2864644" y="50007"/>
                </a:lnTo>
                <a:lnTo>
                  <a:pt x="2886076" y="50007"/>
                </a:lnTo>
                <a:lnTo>
                  <a:pt x="2900363" y="50007"/>
                </a:lnTo>
                <a:lnTo>
                  <a:pt x="2921794" y="50007"/>
                </a:lnTo>
                <a:lnTo>
                  <a:pt x="2936082" y="50007"/>
                </a:lnTo>
                <a:lnTo>
                  <a:pt x="2950369" y="50007"/>
                </a:lnTo>
                <a:lnTo>
                  <a:pt x="2964657" y="50007"/>
                </a:lnTo>
                <a:lnTo>
                  <a:pt x="2971801" y="50007"/>
                </a:lnTo>
                <a:lnTo>
                  <a:pt x="2986088" y="50007"/>
                </a:lnTo>
                <a:lnTo>
                  <a:pt x="3000376" y="50007"/>
                </a:lnTo>
                <a:lnTo>
                  <a:pt x="3014663" y="50007"/>
                </a:lnTo>
                <a:lnTo>
                  <a:pt x="3028951" y="50007"/>
                </a:lnTo>
                <a:lnTo>
                  <a:pt x="3043238" y="50007"/>
                </a:lnTo>
                <a:lnTo>
                  <a:pt x="3050382" y="50007"/>
                </a:lnTo>
                <a:lnTo>
                  <a:pt x="3064669" y="50007"/>
                </a:lnTo>
                <a:lnTo>
                  <a:pt x="3078957" y="57150"/>
                </a:lnTo>
                <a:lnTo>
                  <a:pt x="3086101" y="57150"/>
                </a:lnTo>
                <a:lnTo>
                  <a:pt x="3100388" y="57150"/>
                </a:lnTo>
                <a:lnTo>
                  <a:pt x="3107532" y="57150"/>
                </a:lnTo>
                <a:lnTo>
                  <a:pt x="3114676" y="57150"/>
                </a:lnTo>
                <a:lnTo>
                  <a:pt x="3121819" y="57150"/>
                </a:lnTo>
                <a:lnTo>
                  <a:pt x="3128963" y="57150"/>
                </a:lnTo>
                <a:lnTo>
                  <a:pt x="3143251" y="57150"/>
                </a:lnTo>
                <a:lnTo>
                  <a:pt x="3143251" y="57150"/>
                </a:lnTo>
                <a:lnTo>
                  <a:pt x="3150394" y="50007"/>
                </a:lnTo>
                <a:lnTo>
                  <a:pt x="3157538" y="50007"/>
                </a:lnTo>
                <a:lnTo>
                  <a:pt x="3164682" y="50007"/>
                </a:lnTo>
                <a:lnTo>
                  <a:pt x="3171826" y="50007"/>
                </a:lnTo>
                <a:lnTo>
                  <a:pt x="3171826" y="50007"/>
                </a:lnTo>
                <a:lnTo>
                  <a:pt x="3178969" y="50007"/>
                </a:lnTo>
                <a:lnTo>
                  <a:pt x="3186113" y="50007"/>
                </a:lnTo>
                <a:lnTo>
                  <a:pt x="3186113" y="50007"/>
                </a:lnTo>
                <a:lnTo>
                  <a:pt x="3193257" y="50007"/>
                </a:lnTo>
                <a:lnTo>
                  <a:pt x="3200401" y="50007"/>
                </a:lnTo>
                <a:lnTo>
                  <a:pt x="3207544" y="50007"/>
                </a:lnTo>
                <a:lnTo>
                  <a:pt x="3214688" y="50007"/>
                </a:lnTo>
                <a:lnTo>
                  <a:pt x="3221832" y="50007"/>
                </a:lnTo>
                <a:lnTo>
                  <a:pt x="3228976" y="50007"/>
                </a:lnTo>
                <a:lnTo>
                  <a:pt x="3236119" y="50007"/>
                </a:lnTo>
                <a:lnTo>
                  <a:pt x="3250407" y="50007"/>
                </a:lnTo>
                <a:lnTo>
                  <a:pt x="3257551" y="50007"/>
                </a:lnTo>
                <a:lnTo>
                  <a:pt x="3271838" y="50007"/>
                </a:lnTo>
                <a:lnTo>
                  <a:pt x="3278982" y="50007"/>
                </a:lnTo>
                <a:lnTo>
                  <a:pt x="3293269" y="50007"/>
                </a:lnTo>
                <a:lnTo>
                  <a:pt x="3300413" y="50007"/>
                </a:lnTo>
                <a:lnTo>
                  <a:pt x="3314701" y="50007"/>
                </a:lnTo>
                <a:lnTo>
                  <a:pt x="3321844" y="50007"/>
                </a:lnTo>
                <a:lnTo>
                  <a:pt x="3336132" y="50007"/>
                </a:lnTo>
                <a:lnTo>
                  <a:pt x="3350419" y="50007"/>
                </a:lnTo>
                <a:lnTo>
                  <a:pt x="3364707" y="50007"/>
                </a:lnTo>
                <a:lnTo>
                  <a:pt x="3386138" y="50007"/>
                </a:lnTo>
                <a:lnTo>
                  <a:pt x="3400426" y="50007"/>
                </a:lnTo>
                <a:lnTo>
                  <a:pt x="3414713" y="50007"/>
                </a:lnTo>
                <a:lnTo>
                  <a:pt x="3436144" y="50007"/>
                </a:lnTo>
                <a:lnTo>
                  <a:pt x="3450432" y="50007"/>
                </a:lnTo>
                <a:lnTo>
                  <a:pt x="3464719" y="50007"/>
                </a:lnTo>
                <a:lnTo>
                  <a:pt x="3486151" y="50007"/>
                </a:lnTo>
                <a:lnTo>
                  <a:pt x="3500438" y="50007"/>
                </a:lnTo>
                <a:lnTo>
                  <a:pt x="3521869" y="50007"/>
                </a:lnTo>
                <a:lnTo>
                  <a:pt x="3543301" y="50007"/>
                </a:lnTo>
                <a:lnTo>
                  <a:pt x="3564732" y="50007"/>
                </a:lnTo>
                <a:lnTo>
                  <a:pt x="3579019" y="50007"/>
                </a:lnTo>
                <a:lnTo>
                  <a:pt x="3600451" y="50007"/>
                </a:lnTo>
                <a:lnTo>
                  <a:pt x="3621882" y="57150"/>
                </a:lnTo>
                <a:lnTo>
                  <a:pt x="3650457" y="50007"/>
                </a:lnTo>
                <a:lnTo>
                  <a:pt x="3671889" y="57150"/>
                </a:lnTo>
                <a:lnTo>
                  <a:pt x="3686176" y="57150"/>
                </a:lnTo>
                <a:lnTo>
                  <a:pt x="3714751" y="57150"/>
                </a:lnTo>
                <a:lnTo>
                  <a:pt x="3736182" y="57150"/>
                </a:lnTo>
                <a:lnTo>
                  <a:pt x="3757614" y="57150"/>
                </a:lnTo>
                <a:lnTo>
                  <a:pt x="3786189" y="57150"/>
                </a:lnTo>
                <a:lnTo>
                  <a:pt x="3807620" y="64294"/>
                </a:lnTo>
                <a:lnTo>
                  <a:pt x="3829051" y="57150"/>
                </a:lnTo>
                <a:lnTo>
                  <a:pt x="3850482" y="57150"/>
                </a:lnTo>
                <a:lnTo>
                  <a:pt x="3871914" y="57150"/>
                </a:lnTo>
                <a:lnTo>
                  <a:pt x="3893345" y="57150"/>
                </a:lnTo>
                <a:lnTo>
                  <a:pt x="3921920" y="50007"/>
                </a:lnTo>
                <a:lnTo>
                  <a:pt x="3943351" y="50007"/>
                </a:lnTo>
                <a:lnTo>
                  <a:pt x="3964782" y="50007"/>
                </a:lnTo>
                <a:lnTo>
                  <a:pt x="3993357" y="50007"/>
                </a:lnTo>
                <a:lnTo>
                  <a:pt x="4014789" y="50007"/>
                </a:lnTo>
                <a:lnTo>
                  <a:pt x="4043364" y="57150"/>
                </a:lnTo>
                <a:lnTo>
                  <a:pt x="4071939" y="57150"/>
                </a:lnTo>
                <a:lnTo>
                  <a:pt x="4093370" y="57150"/>
                </a:lnTo>
                <a:lnTo>
                  <a:pt x="4121945" y="57150"/>
                </a:lnTo>
                <a:lnTo>
                  <a:pt x="4150520" y="57150"/>
                </a:lnTo>
                <a:lnTo>
                  <a:pt x="4179095" y="57150"/>
                </a:lnTo>
                <a:lnTo>
                  <a:pt x="4207670" y="57150"/>
                </a:lnTo>
                <a:lnTo>
                  <a:pt x="4229101" y="64294"/>
                </a:lnTo>
                <a:lnTo>
                  <a:pt x="4257676" y="64294"/>
                </a:lnTo>
                <a:lnTo>
                  <a:pt x="4293395" y="64294"/>
                </a:lnTo>
                <a:lnTo>
                  <a:pt x="4321970" y="64294"/>
                </a:lnTo>
                <a:lnTo>
                  <a:pt x="4343401" y="64294"/>
                </a:lnTo>
                <a:lnTo>
                  <a:pt x="4371976" y="64294"/>
                </a:lnTo>
                <a:lnTo>
                  <a:pt x="4400551" y="71438"/>
                </a:lnTo>
                <a:lnTo>
                  <a:pt x="4429126" y="71438"/>
                </a:lnTo>
                <a:lnTo>
                  <a:pt x="4457701" y="71438"/>
                </a:lnTo>
                <a:lnTo>
                  <a:pt x="4479132" y="71438"/>
                </a:lnTo>
                <a:lnTo>
                  <a:pt x="4507707" y="71438"/>
                </a:lnTo>
                <a:lnTo>
                  <a:pt x="4536282" y="71438"/>
                </a:lnTo>
                <a:lnTo>
                  <a:pt x="4564857" y="71438"/>
                </a:lnTo>
                <a:lnTo>
                  <a:pt x="4593432" y="71438"/>
                </a:lnTo>
                <a:lnTo>
                  <a:pt x="4614864" y="71438"/>
                </a:lnTo>
                <a:lnTo>
                  <a:pt x="4636295" y="71438"/>
                </a:lnTo>
                <a:lnTo>
                  <a:pt x="4664870" y="71438"/>
                </a:lnTo>
                <a:lnTo>
                  <a:pt x="4693445" y="71438"/>
                </a:lnTo>
                <a:lnTo>
                  <a:pt x="4722020" y="71438"/>
                </a:lnTo>
                <a:lnTo>
                  <a:pt x="4743451" y="71438"/>
                </a:lnTo>
                <a:lnTo>
                  <a:pt x="4764882" y="78582"/>
                </a:lnTo>
                <a:lnTo>
                  <a:pt x="4793457" y="78582"/>
                </a:lnTo>
                <a:lnTo>
                  <a:pt x="4822032" y="71438"/>
                </a:lnTo>
                <a:lnTo>
                  <a:pt x="4843464" y="71438"/>
                </a:lnTo>
                <a:lnTo>
                  <a:pt x="4872039" y="71438"/>
                </a:lnTo>
                <a:lnTo>
                  <a:pt x="4893470" y="71438"/>
                </a:lnTo>
                <a:lnTo>
                  <a:pt x="4922045" y="78582"/>
                </a:lnTo>
                <a:lnTo>
                  <a:pt x="4943476" y="71438"/>
                </a:lnTo>
                <a:lnTo>
                  <a:pt x="4972051" y="78582"/>
                </a:lnTo>
                <a:lnTo>
                  <a:pt x="4993482" y="78582"/>
                </a:lnTo>
                <a:lnTo>
                  <a:pt x="5014914" y="78582"/>
                </a:lnTo>
                <a:lnTo>
                  <a:pt x="5043489" y="78582"/>
                </a:lnTo>
                <a:lnTo>
                  <a:pt x="5064920" y="78582"/>
                </a:lnTo>
                <a:lnTo>
                  <a:pt x="5086351" y="78582"/>
                </a:lnTo>
                <a:lnTo>
                  <a:pt x="5107782" y="78582"/>
                </a:lnTo>
                <a:lnTo>
                  <a:pt x="5129214" y="78582"/>
                </a:lnTo>
                <a:lnTo>
                  <a:pt x="5150645" y="78582"/>
                </a:lnTo>
                <a:lnTo>
                  <a:pt x="5164932" y="78582"/>
                </a:lnTo>
                <a:lnTo>
                  <a:pt x="5186364" y="78582"/>
                </a:lnTo>
                <a:lnTo>
                  <a:pt x="5207795" y="78582"/>
                </a:lnTo>
                <a:lnTo>
                  <a:pt x="5222082" y="78582"/>
                </a:lnTo>
                <a:lnTo>
                  <a:pt x="5236370" y="78582"/>
                </a:lnTo>
                <a:lnTo>
                  <a:pt x="5257801" y="71438"/>
                </a:lnTo>
                <a:lnTo>
                  <a:pt x="5272089" y="71438"/>
                </a:lnTo>
                <a:lnTo>
                  <a:pt x="5279232" y="71438"/>
                </a:lnTo>
                <a:lnTo>
                  <a:pt x="5293520" y="71438"/>
                </a:lnTo>
                <a:lnTo>
                  <a:pt x="5300664" y="78582"/>
                </a:lnTo>
                <a:lnTo>
                  <a:pt x="5307807" y="78582"/>
                </a:lnTo>
                <a:lnTo>
                  <a:pt x="5307807" y="78582"/>
                </a:lnTo>
                <a:lnTo>
                  <a:pt x="5307807" y="7858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01864" y="3100388"/>
            <a:ext cx="1430337" cy="50800"/>
          </a:xfrm>
          <a:custGeom>
            <a:avLst/>
            <a:gdLst/>
            <a:ahLst/>
            <a:cxnLst/>
            <a:rect l="0" t="0" r="0" b="0"/>
            <a:pathLst>
              <a:path w="1428751" h="50007">
                <a:moveTo>
                  <a:pt x="1428750" y="7144"/>
                </a:moveTo>
                <a:lnTo>
                  <a:pt x="1428750" y="7144"/>
                </a:lnTo>
                <a:lnTo>
                  <a:pt x="1421606" y="7144"/>
                </a:lnTo>
                <a:lnTo>
                  <a:pt x="1421606" y="7144"/>
                </a:lnTo>
                <a:lnTo>
                  <a:pt x="1421606" y="7144"/>
                </a:lnTo>
                <a:lnTo>
                  <a:pt x="1414462" y="7144"/>
                </a:lnTo>
                <a:lnTo>
                  <a:pt x="1407319" y="14288"/>
                </a:lnTo>
                <a:lnTo>
                  <a:pt x="1400175" y="14288"/>
                </a:lnTo>
                <a:lnTo>
                  <a:pt x="1400175" y="14288"/>
                </a:lnTo>
                <a:lnTo>
                  <a:pt x="1393031" y="14288"/>
                </a:lnTo>
                <a:lnTo>
                  <a:pt x="1378744" y="14288"/>
                </a:lnTo>
                <a:lnTo>
                  <a:pt x="1371600" y="14288"/>
                </a:lnTo>
                <a:lnTo>
                  <a:pt x="1357312" y="14288"/>
                </a:lnTo>
                <a:lnTo>
                  <a:pt x="1350169" y="7144"/>
                </a:lnTo>
                <a:lnTo>
                  <a:pt x="1343025" y="7144"/>
                </a:lnTo>
                <a:lnTo>
                  <a:pt x="1328737" y="7144"/>
                </a:lnTo>
                <a:lnTo>
                  <a:pt x="1314450" y="7144"/>
                </a:lnTo>
                <a:lnTo>
                  <a:pt x="1307306" y="14288"/>
                </a:lnTo>
                <a:lnTo>
                  <a:pt x="1293019" y="14288"/>
                </a:lnTo>
                <a:lnTo>
                  <a:pt x="1278731" y="14288"/>
                </a:lnTo>
                <a:lnTo>
                  <a:pt x="1264444" y="14288"/>
                </a:lnTo>
                <a:lnTo>
                  <a:pt x="1250156" y="14288"/>
                </a:lnTo>
                <a:lnTo>
                  <a:pt x="1235869" y="14288"/>
                </a:lnTo>
                <a:lnTo>
                  <a:pt x="1221581" y="14288"/>
                </a:lnTo>
                <a:lnTo>
                  <a:pt x="1207294" y="14288"/>
                </a:lnTo>
                <a:lnTo>
                  <a:pt x="1193006" y="14288"/>
                </a:lnTo>
                <a:lnTo>
                  <a:pt x="1178719" y="14288"/>
                </a:lnTo>
                <a:lnTo>
                  <a:pt x="1164431" y="14288"/>
                </a:lnTo>
                <a:lnTo>
                  <a:pt x="1143000" y="14288"/>
                </a:lnTo>
                <a:lnTo>
                  <a:pt x="1128712" y="14288"/>
                </a:lnTo>
                <a:lnTo>
                  <a:pt x="1107281" y="14288"/>
                </a:lnTo>
                <a:lnTo>
                  <a:pt x="1092994" y="14288"/>
                </a:lnTo>
                <a:lnTo>
                  <a:pt x="1078706" y="14288"/>
                </a:lnTo>
                <a:lnTo>
                  <a:pt x="1057275" y="14288"/>
                </a:lnTo>
                <a:lnTo>
                  <a:pt x="1035844" y="14288"/>
                </a:lnTo>
                <a:lnTo>
                  <a:pt x="1021556" y="14288"/>
                </a:lnTo>
                <a:lnTo>
                  <a:pt x="1000125" y="14288"/>
                </a:lnTo>
                <a:lnTo>
                  <a:pt x="985837" y="14288"/>
                </a:lnTo>
                <a:lnTo>
                  <a:pt x="964406" y="14288"/>
                </a:lnTo>
                <a:lnTo>
                  <a:pt x="950119" y="14288"/>
                </a:lnTo>
                <a:lnTo>
                  <a:pt x="928687" y="14288"/>
                </a:lnTo>
                <a:lnTo>
                  <a:pt x="907256" y="14288"/>
                </a:lnTo>
                <a:lnTo>
                  <a:pt x="885825" y="14288"/>
                </a:lnTo>
                <a:lnTo>
                  <a:pt x="864394" y="14288"/>
                </a:lnTo>
                <a:lnTo>
                  <a:pt x="842962" y="7144"/>
                </a:lnTo>
                <a:lnTo>
                  <a:pt x="821531" y="7144"/>
                </a:lnTo>
                <a:lnTo>
                  <a:pt x="807244" y="7144"/>
                </a:lnTo>
                <a:lnTo>
                  <a:pt x="785812" y="7144"/>
                </a:lnTo>
                <a:lnTo>
                  <a:pt x="757237" y="7144"/>
                </a:lnTo>
                <a:lnTo>
                  <a:pt x="742950" y="7144"/>
                </a:lnTo>
                <a:lnTo>
                  <a:pt x="721519" y="7144"/>
                </a:lnTo>
                <a:lnTo>
                  <a:pt x="700087" y="7144"/>
                </a:lnTo>
                <a:lnTo>
                  <a:pt x="678656" y="7144"/>
                </a:lnTo>
                <a:lnTo>
                  <a:pt x="650081" y="7144"/>
                </a:lnTo>
                <a:lnTo>
                  <a:pt x="628650" y="7144"/>
                </a:lnTo>
                <a:lnTo>
                  <a:pt x="607219" y="0"/>
                </a:lnTo>
                <a:lnTo>
                  <a:pt x="585787" y="0"/>
                </a:lnTo>
                <a:lnTo>
                  <a:pt x="557212" y="0"/>
                </a:lnTo>
                <a:lnTo>
                  <a:pt x="535781" y="0"/>
                </a:lnTo>
                <a:lnTo>
                  <a:pt x="514350" y="0"/>
                </a:lnTo>
                <a:lnTo>
                  <a:pt x="492919" y="0"/>
                </a:lnTo>
                <a:lnTo>
                  <a:pt x="464344" y="0"/>
                </a:lnTo>
                <a:lnTo>
                  <a:pt x="442912" y="0"/>
                </a:lnTo>
                <a:lnTo>
                  <a:pt x="421481" y="0"/>
                </a:lnTo>
                <a:lnTo>
                  <a:pt x="400050" y="0"/>
                </a:lnTo>
                <a:lnTo>
                  <a:pt x="378619" y="0"/>
                </a:lnTo>
                <a:lnTo>
                  <a:pt x="357187" y="0"/>
                </a:lnTo>
                <a:lnTo>
                  <a:pt x="328612" y="0"/>
                </a:lnTo>
                <a:lnTo>
                  <a:pt x="314325" y="0"/>
                </a:lnTo>
                <a:lnTo>
                  <a:pt x="285750" y="7144"/>
                </a:lnTo>
                <a:lnTo>
                  <a:pt x="264319" y="7144"/>
                </a:lnTo>
                <a:lnTo>
                  <a:pt x="242887" y="14288"/>
                </a:lnTo>
                <a:lnTo>
                  <a:pt x="221456" y="14288"/>
                </a:lnTo>
                <a:lnTo>
                  <a:pt x="200025" y="21431"/>
                </a:lnTo>
                <a:lnTo>
                  <a:pt x="171450" y="21431"/>
                </a:lnTo>
                <a:lnTo>
                  <a:pt x="150019" y="28575"/>
                </a:lnTo>
                <a:lnTo>
                  <a:pt x="128587" y="28575"/>
                </a:lnTo>
                <a:lnTo>
                  <a:pt x="114300" y="35719"/>
                </a:lnTo>
                <a:lnTo>
                  <a:pt x="100012" y="42863"/>
                </a:lnTo>
                <a:lnTo>
                  <a:pt x="85725" y="42863"/>
                </a:lnTo>
                <a:lnTo>
                  <a:pt x="71437" y="50006"/>
                </a:lnTo>
                <a:lnTo>
                  <a:pt x="57150" y="50006"/>
                </a:lnTo>
                <a:lnTo>
                  <a:pt x="42862" y="50006"/>
                </a:lnTo>
                <a:lnTo>
                  <a:pt x="35719" y="50006"/>
                </a:lnTo>
                <a:lnTo>
                  <a:pt x="21431" y="50006"/>
                </a:lnTo>
                <a:lnTo>
                  <a:pt x="14287" y="50006"/>
                </a:lnTo>
                <a:lnTo>
                  <a:pt x="7144" y="50006"/>
                </a:ln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32263" y="3135314"/>
            <a:ext cx="6350" cy="1587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95750" y="3092451"/>
            <a:ext cx="1143000" cy="36513"/>
          </a:xfrm>
          <a:custGeom>
            <a:avLst/>
            <a:gdLst/>
            <a:ahLst/>
            <a:cxnLst/>
            <a:rect l="0" t="0" r="0" b="0"/>
            <a:pathLst>
              <a:path w="1143001" h="35720">
                <a:moveTo>
                  <a:pt x="0" y="14288"/>
                </a:moveTo>
                <a:lnTo>
                  <a:pt x="0" y="14288"/>
                </a:lnTo>
                <a:lnTo>
                  <a:pt x="0" y="7144"/>
                </a:lnTo>
                <a:lnTo>
                  <a:pt x="0" y="14288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7144" y="0"/>
                </a:lnTo>
                <a:lnTo>
                  <a:pt x="21431" y="0"/>
                </a:lnTo>
                <a:lnTo>
                  <a:pt x="28575" y="0"/>
                </a:lnTo>
                <a:lnTo>
                  <a:pt x="35719" y="0"/>
                </a:lnTo>
                <a:lnTo>
                  <a:pt x="50006" y="0"/>
                </a:lnTo>
                <a:lnTo>
                  <a:pt x="57150" y="0"/>
                </a:lnTo>
                <a:lnTo>
                  <a:pt x="71437" y="0"/>
                </a:lnTo>
                <a:lnTo>
                  <a:pt x="85725" y="0"/>
                </a:lnTo>
                <a:lnTo>
                  <a:pt x="107156" y="0"/>
                </a:lnTo>
                <a:lnTo>
                  <a:pt x="121444" y="7144"/>
                </a:lnTo>
                <a:lnTo>
                  <a:pt x="135731" y="7144"/>
                </a:lnTo>
                <a:lnTo>
                  <a:pt x="157162" y="7144"/>
                </a:lnTo>
                <a:lnTo>
                  <a:pt x="171450" y="14288"/>
                </a:lnTo>
                <a:lnTo>
                  <a:pt x="192881" y="14288"/>
                </a:lnTo>
                <a:lnTo>
                  <a:pt x="207169" y="14288"/>
                </a:lnTo>
                <a:lnTo>
                  <a:pt x="228600" y="21432"/>
                </a:lnTo>
                <a:lnTo>
                  <a:pt x="250031" y="21432"/>
                </a:lnTo>
                <a:lnTo>
                  <a:pt x="264319" y="21432"/>
                </a:lnTo>
                <a:lnTo>
                  <a:pt x="285750" y="21432"/>
                </a:lnTo>
                <a:lnTo>
                  <a:pt x="307181" y="21432"/>
                </a:lnTo>
                <a:lnTo>
                  <a:pt x="321469" y="21432"/>
                </a:lnTo>
                <a:lnTo>
                  <a:pt x="342900" y="21432"/>
                </a:lnTo>
                <a:lnTo>
                  <a:pt x="364331" y="21432"/>
                </a:lnTo>
                <a:lnTo>
                  <a:pt x="385762" y="21432"/>
                </a:lnTo>
                <a:lnTo>
                  <a:pt x="407194" y="28575"/>
                </a:lnTo>
                <a:lnTo>
                  <a:pt x="428625" y="28575"/>
                </a:lnTo>
                <a:lnTo>
                  <a:pt x="450056" y="28575"/>
                </a:lnTo>
                <a:lnTo>
                  <a:pt x="471487" y="21432"/>
                </a:lnTo>
                <a:lnTo>
                  <a:pt x="492919" y="21432"/>
                </a:lnTo>
                <a:lnTo>
                  <a:pt x="514350" y="28575"/>
                </a:lnTo>
                <a:lnTo>
                  <a:pt x="535781" y="28575"/>
                </a:lnTo>
                <a:lnTo>
                  <a:pt x="550069" y="28575"/>
                </a:lnTo>
                <a:lnTo>
                  <a:pt x="578644" y="28575"/>
                </a:lnTo>
                <a:lnTo>
                  <a:pt x="600075" y="28575"/>
                </a:lnTo>
                <a:lnTo>
                  <a:pt x="621506" y="35719"/>
                </a:lnTo>
                <a:lnTo>
                  <a:pt x="642937" y="35719"/>
                </a:lnTo>
                <a:lnTo>
                  <a:pt x="664369" y="28575"/>
                </a:lnTo>
                <a:lnTo>
                  <a:pt x="685800" y="35719"/>
                </a:lnTo>
                <a:lnTo>
                  <a:pt x="707231" y="28575"/>
                </a:lnTo>
                <a:lnTo>
                  <a:pt x="721519" y="28575"/>
                </a:lnTo>
                <a:lnTo>
                  <a:pt x="742950" y="28575"/>
                </a:lnTo>
                <a:lnTo>
                  <a:pt x="757237" y="21432"/>
                </a:lnTo>
                <a:lnTo>
                  <a:pt x="778669" y="21432"/>
                </a:lnTo>
                <a:lnTo>
                  <a:pt x="800100" y="21432"/>
                </a:lnTo>
                <a:lnTo>
                  <a:pt x="821531" y="14288"/>
                </a:lnTo>
                <a:lnTo>
                  <a:pt x="842962" y="14288"/>
                </a:lnTo>
                <a:lnTo>
                  <a:pt x="857250" y="14288"/>
                </a:lnTo>
                <a:lnTo>
                  <a:pt x="878681" y="14288"/>
                </a:lnTo>
                <a:lnTo>
                  <a:pt x="892969" y="14288"/>
                </a:lnTo>
                <a:lnTo>
                  <a:pt x="914400" y="14288"/>
                </a:lnTo>
                <a:lnTo>
                  <a:pt x="935831" y="14288"/>
                </a:lnTo>
                <a:lnTo>
                  <a:pt x="957262" y="14288"/>
                </a:lnTo>
                <a:lnTo>
                  <a:pt x="971550" y="21432"/>
                </a:lnTo>
                <a:lnTo>
                  <a:pt x="985837" y="21432"/>
                </a:lnTo>
                <a:lnTo>
                  <a:pt x="1007269" y="21432"/>
                </a:lnTo>
                <a:lnTo>
                  <a:pt x="1021556" y="21432"/>
                </a:lnTo>
                <a:lnTo>
                  <a:pt x="1035844" y="21432"/>
                </a:lnTo>
                <a:lnTo>
                  <a:pt x="1050131" y="21432"/>
                </a:lnTo>
                <a:lnTo>
                  <a:pt x="1064419" y="21432"/>
                </a:lnTo>
                <a:lnTo>
                  <a:pt x="1078706" y="21432"/>
                </a:lnTo>
                <a:lnTo>
                  <a:pt x="1092994" y="21432"/>
                </a:lnTo>
                <a:lnTo>
                  <a:pt x="1107281" y="21432"/>
                </a:lnTo>
                <a:lnTo>
                  <a:pt x="1114425" y="28575"/>
                </a:lnTo>
                <a:lnTo>
                  <a:pt x="1121569" y="28575"/>
                </a:lnTo>
                <a:lnTo>
                  <a:pt x="1128712" y="28575"/>
                </a:lnTo>
                <a:lnTo>
                  <a:pt x="1135856" y="35719"/>
                </a:lnTo>
                <a:lnTo>
                  <a:pt x="1143000" y="35719"/>
                </a:lnTo>
                <a:lnTo>
                  <a:pt x="1143000" y="35719"/>
                </a:lnTo>
                <a:lnTo>
                  <a:pt x="114300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7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895600"/>
            <a:ext cx="6400800" cy="1752600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828801"/>
            <a:ext cx="5576888" cy="1725613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The Bill of Rights</a:t>
            </a:r>
          </a:p>
        </p:txBody>
      </p:sp>
      <p:pic>
        <p:nvPicPr>
          <p:cNvPr id="78852" name="Picture 9" descr="2a-cbldf-first-amendment-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1"/>
            <a:ext cx="49530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Content Placeholder 5"/>
          <p:cNvSpPr>
            <a:spLocks noGrp="1"/>
          </p:cNvSpPr>
          <p:nvPr>
            <p:ph idx="1"/>
          </p:nvPr>
        </p:nvSpPr>
        <p:spPr>
          <a:xfrm>
            <a:off x="1981200" y="1828800"/>
            <a:ext cx="8077200" cy="45720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 many years after the passage of the Bill of Rights, state and local governments were not bound by its terms and states passed laws that violated civil liberties 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b="1" dirty="0" smtClean="0"/>
              <a:t>13th, 14th, 15th, Amendments </a:t>
            </a:r>
            <a:r>
              <a:rPr lang="en-US" dirty="0" smtClean="0"/>
              <a:t> known as the Civil War Amendments made states responsible for protecting civil liberties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amendments were also responsible for extending the Bill of Rights to other citizens and giving more citizens a say in government through voting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6258" name="Title 4"/>
          <p:cNvSpPr>
            <a:spLocks noGrp="1"/>
          </p:cNvSpPr>
          <p:nvPr>
            <p:ph type="title"/>
          </p:nvPr>
        </p:nvSpPr>
        <p:spPr bwMode="auto">
          <a:xfrm>
            <a:off x="1905000" y="609600"/>
            <a:ext cx="8229600" cy="7318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</a:p>
        </p:txBody>
      </p:sp>
      <p:pic>
        <p:nvPicPr>
          <p:cNvPr id="95236" name="Picture 5" descr="Image result for extending the bill of r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3276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9361488" y="2178050"/>
            <a:ext cx="614362" cy="58738"/>
          </a:xfrm>
          <a:custGeom>
            <a:avLst/>
            <a:gdLst/>
            <a:ahLst/>
            <a:cxnLst/>
            <a:rect l="0" t="0" r="0" b="0"/>
            <a:pathLst>
              <a:path w="614364" h="57151">
                <a:moveTo>
                  <a:pt x="600075" y="57150"/>
                </a:moveTo>
                <a:lnTo>
                  <a:pt x="600075" y="57150"/>
                </a:lnTo>
                <a:lnTo>
                  <a:pt x="607219" y="57150"/>
                </a:lnTo>
                <a:lnTo>
                  <a:pt x="607219" y="57150"/>
                </a:lnTo>
                <a:lnTo>
                  <a:pt x="607219" y="57150"/>
                </a:lnTo>
                <a:lnTo>
                  <a:pt x="614363" y="57150"/>
                </a:lnTo>
                <a:lnTo>
                  <a:pt x="614363" y="57150"/>
                </a:lnTo>
                <a:lnTo>
                  <a:pt x="614363" y="57150"/>
                </a:lnTo>
                <a:lnTo>
                  <a:pt x="614363" y="57150"/>
                </a:lnTo>
                <a:lnTo>
                  <a:pt x="614363" y="57150"/>
                </a:lnTo>
                <a:lnTo>
                  <a:pt x="614363" y="57150"/>
                </a:lnTo>
                <a:lnTo>
                  <a:pt x="614363" y="50007"/>
                </a:lnTo>
                <a:lnTo>
                  <a:pt x="614363" y="50007"/>
                </a:lnTo>
                <a:lnTo>
                  <a:pt x="614363" y="50007"/>
                </a:lnTo>
                <a:lnTo>
                  <a:pt x="607219" y="42863"/>
                </a:lnTo>
                <a:lnTo>
                  <a:pt x="600075" y="42863"/>
                </a:lnTo>
                <a:lnTo>
                  <a:pt x="585788" y="42863"/>
                </a:lnTo>
                <a:lnTo>
                  <a:pt x="571500" y="35719"/>
                </a:lnTo>
                <a:lnTo>
                  <a:pt x="564356" y="35719"/>
                </a:lnTo>
                <a:lnTo>
                  <a:pt x="564356" y="35719"/>
                </a:lnTo>
                <a:lnTo>
                  <a:pt x="557213" y="35719"/>
                </a:lnTo>
                <a:lnTo>
                  <a:pt x="550069" y="35719"/>
                </a:lnTo>
                <a:lnTo>
                  <a:pt x="550069" y="35719"/>
                </a:lnTo>
                <a:lnTo>
                  <a:pt x="535781" y="35719"/>
                </a:lnTo>
                <a:lnTo>
                  <a:pt x="535781" y="35719"/>
                </a:lnTo>
                <a:lnTo>
                  <a:pt x="528638" y="35719"/>
                </a:lnTo>
                <a:lnTo>
                  <a:pt x="521494" y="35719"/>
                </a:lnTo>
                <a:lnTo>
                  <a:pt x="521494" y="35719"/>
                </a:lnTo>
                <a:lnTo>
                  <a:pt x="514350" y="35719"/>
                </a:lnTo>
                <a:lnTo>
                  <a:pt x="514350" y="35719"/>
                </a:lnTo>
                <a:lnTo>
                  <a:pt x="507206" y="35719"/>
                </a:lnTo>
                <a:lnTo>
                  <a:pt x="500063" y="35719"/>
                </a:lnTo>
                <a:lnTo>
                  <a:pt x="485775" y="35719"/>
                </a:lnTo>
                <a:lnTo>
                  <a:pt x="485775" y="35719"/>
                </a:lnTo>
                <a:lnTo>
                  <a:pt x="478631" y="35719"/>
                </a:lnTo>
                <a:lnTo>
                  <a:pt x="471488" y="35719"/>
                </a:lnTo>
                <a:lnTo>
                  <a:pt x="464344" y="35719"/>
                </a:lnTo>
                <a:lnTo>
                  <a:pt x="457200" y="35719"/>
                </a:lnTo>
                <a:lnTo>
                  <a:pt x="450056" y="35719"/>
                </a:lnTo>
                <a:lnTo>
                  <a:pt x="442913" y="35719"/>
                </a:lnTo>
                <a:lnTo>
                  <a:pt x="435769" y="35719"/>
                </a:lnTo>
                <a:lnTo>
                  <a:pt x="435769" y="35719"/>
                </a:lnTo>
                <a:lnTo>
                  <a:pt x="421481" y="35719"/>
                </a:lnTo>
                <a:lnTo>
                  <a:pt x="414338" y="35719"/>
                </a:lnTo>
                <a:lnTo>
                  <a:pt x="407194" y="35719"/>
                </a:lnTo>
                <a:lnTo>
                  <a:pt x="400050" y="35719"/>
                </a:lnTo>
                <a:lnTo>
                  <a:pt x="392906" y="35719"/>
                </a:lnTo>
                <a:lnTo>
                  <a:pt x="385763" y="35719"/>
                </a:lnTo>
                <a:lnTo>
                  <a:pt x="378619" y="35719"/>
                </a:lnTo>
                <a:lnTo>
                  <a:pt x="371475" y="35719"/>
                </a:lnTo>
                <a:lnTo>
                  <a:pt x="364331" y="35719"/>
                </a:lnTo>
                <a:lnTo>
                  <a:pt x="350044" y="35719"/>
                </a:lnTo>
                <a:lnTo>
                  <a:pt x="342900" y="28575"/>
                </a:lnTo>
                <a:lnTo>
                  <a:pt x="335756" y="28575"/>
                </a:lnTo>
                <a:lnTo>
                  <a:pt x="328613" y="28575"/>
                </a:lnTo>
                <a:lnTo>
                  <a:pt x="314325" y="28575"/>
                </a:lnTo>
                <a:lnTo>
                  <a:pt x="307181" y="28575"/>
                </a:lnTo>
                <a:lnTo>
                  <a:pt x="300038" y="28575"/>
                </a:lnTo>
                <a:lnTo>
                  <a:pt x="292894" y="28575"/>
                </a:lnTo>
                <a:lnTo>
                  <a:pt x="278606" y="28575"/>
                </a:lnTo>
                <a:lnTo>
                  <a:pt x="271463" y="28575"/>
                </a:lnTo>
                <a:lnTo>
                  <a:pt x="257175" y="28575"/>
                </a:lnTo>
                <a:lnTo>
                  <a:pt x="250031" y="28575"/>
                </a:lnTo>
                <a:lnTo>
                  <a:pt x="235744" y="21432"/>
                </a:lnTo>
                <a:lnTo>
                  <a:pt x="228600" y="21432"/>
                </a:lnTo>
                <a:lnTo>
                  <a:pt x="221456" y="21432"/>
                </a:lnTo>
                <a:lnTo>
                  <a:pt x="207169" y="21432"/>
                </a:lnTo>
                <a:lnTo>
                  <a:pt x="192881" y="21432"/>
                </a:lnTo>
                <a:lnTo>
                  <a:pt x="178594" y="21432"/>
                </a:lnTo>
                <a:lnTo>
                  <a:pt x="164306" y="21432"/>
                </a:lnTo>
                <a:lnTo>
                  <a:pt x="157163" y="14288"/>
                </a:lnTo>
                <a:lnTo>
                  <a:pt x="142875" y="14288"/>
                </a:lnTo>
                <a:lnTo>
                  <a:pt x="128588" y="14288"/>
                </a:lnTo>
                <a:lnTo>
                  <a:pt x="114300" y="14288"/>
                </a:lnTo>
                <a:lnTo>
                  <a:pt x="100013" y="7144"/>
                </a:lnTo>
                <a:lnTo>
                  <a:pt x="92869" y="7144"/>
                </a:lnTo>
                <a:lnTo>
                  <a:pt x="78581" y="0"/>
                </a:lnTo>
                <a:lnTo>
                  <a:pt x="64294" y="0"/>
                </a:lnTo>
                <a:lnTo>
                  <a:pt x="57150" y="0"/>
                </a:lnTo>
                <a:lnTo>
                  <a:pt x="42863" y="0"/>
                </a:lnTo>
                <a:lnTo>
                  <a:pt x="35719" y="0"/>
                </a:lnTo>
                <a:lnTo>
                  <a:pt x="28575" y="0"/>
                </a:lnTo>
                <a:lnTo>
                  <a:pt x="21431" y="0"/>
                </a:lnTo>
                <a:lnTo>
                  <a:pt x="14288" y="0"/>
                </a:ln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52664" y="2443163"/>
            <a:ext cx="2922587" cy="93662"/>
          </a:xfrm>
          <a:custGeom>
            <a:avLst/>
            <a:gdLst/>
            <a:ahLst/>
            <a:cxnLst/>
            <a:rect l="0" t="0" r="0" b="0"/>
            <a:pathLst>
              <a:path w="2921795" h="92870">
                <a:moveTo>
                  <a:pt x="2921794" y="28575"/>
                </a:moveTo>
                <a:lnTo>
                  <a:pt x="2914650" y="21431"/>
                </a:lnTo>
                <a:lnTo>
                  <a:pt x="2914650" y="21431"/>
                </a:lnTo>
                <a:lnTo>
                  <a:pt x="2914650" y="21431"/>
                </a:lnTo>
                <a:lnTo>
                  <a:pt x="2914650" y="21431"/>
                </a:lnTo>
                <a:lnTo>
                  <a:pt x="2914650" y="21431"/>
                </a:lnTo>
                <a:lnTo>
                  <a:pt x="2914650" y="21431"/>
                </a:lnTo>
                <a:lnTo>
                  <a:pt x="2914650" y="28575"/>
                </a:lnTo>
                <a:lnTo>
                  <a:pt x="2914650" y="28575"/>
                </a:lnTo>
                <a:lnTo>
                  <a:pt x="2914650" y="28575"/>
                </a:lnTo>
                <a:lnTo>
                  <a:pt x="2907507" y="28575"/>
                </a:lnTo>
                <a:lnTo>
                  <a:pt x="2900363" y="21431"/>
                </a:lnTo>
                <a:lnTo>
                  <a:pt x="2893219" y="21431"/>
                </a:lnTo>
                <a:lnTo>
                  <a:pt x="2886075" y="21431"/>
                </a:lnTo>
                <a:lnTo>
                  <a:pt x="2878932" y="21431"/>
                </a:lnTo>
                <a:lnTo>
                  <a:pt x="2871788" y="21431"/>
                </a:lnTo>
                <a:lnTo>
                  <a:pt x="2864644" y="21431"/>
                </a:lnTo>
                <a:lnTo>
                  <a:pt x="2850357" y="21431"/>
                </a:lnTo>
                <a:lnTo>
                  <a:pt x="2843213" y="21431"/>
                </a:lnTo>
                <a:lnTo>
                  <a:pt x="2836069" y="21431"/>
                </a:lnTo>
                <a:lnTo>
                  <a:pt x="2828925" y="21431"/>
                </a:lnTo>
                <a:lnTo>
                  <a:pt x="2814638" y="21431"/>
                </a:lnTo>
                <a:lnTo>
                  <a:pt x="2807494" y="21431"/>
                </a:lnTo>
                <a:lnTo>
                  <a:pt x="2793207" y="21431"/>
                </a:lnTo>
                <a:lnTo>
                  <a:pt x="2786063" y="28575"/>
                </a:lnTo>
                <a:lnTo>
                  <a:pt x="2771775" y="28575"/>
                </a:lnTo>
                <a:lnTo>
                  <a:pt x="2771775" y="28575"/>
                </a:lnTo>
                <a:lnTo>
                  <a:pt x="2757488" y="35719"/>
                </a:lnTo>
                <a:lnTo>
                  <a:pt x="2743200" y="35719"/>
                </a:lnTo>
                <a:lnTo>
                  <a:pt x="2736057" y="35719"/>
                </a:lnTo>
                <a:lnTo>
                  <a:pt x="2728913" y="35719"/>
                </a:lnTo>
                <a:lnTo>
                  <a:pt x="2721769" y="35719"/>
                </a:lnTo>
                <a:lnTo>
                  <a:pt x="2707482" y="35719"/>
                </a:lnTo>
                <a:lnTo>
                  <a:pt x="2693194" y="35719"/>
                </a:lnTo>
                <a:lnTo>
                  <a:pt x="2678907" y="35719"/>
                </a:lnTo>
                <a:lnTo>
                  <a:pt x="2671763" y="35719"/>
                </a:lnTo>
                <a:lnTo>
                  <a:pt x="2664619" y="35719"/>
                </a:lnTo>
                <a:lnTo>
                  <a:pt x="2650332" y="35719"/>
                </a:lnTo>
                <a:lnTo>
                  <a:pt x="2636044" y="35719"/>
                </a:lnTo>
                <a:lnTo>
                  <a:pt x="2621757" y="35719"/>
                </a:lnTo>
                <a:lnTo>
                  <a:pt x="2614613" y="42863"/>
                </a:lnTo>
                <a:lnTo>
                  <a:pt x="2600325" y="42863"/>
                </a:lnTo>
                <a:lnTo>
                  <a:pt x="2586038" y="42863"/>
                </a:lnTo>
                <a:lnTo>
                  <a:pt x="2571750" y="42863"/>
                </a:lnTo>
                <a:lnTo>
                  <a:pt x="2557463" y="42863"/>
                </a:lnTo>
                <a:lnTo>
                  <a:pt x="2550319" y="42863"/>
                </a:lnTo>
                <a:lnTo>
                  <a:pt x="2536032" y="42863"/>
                </a:lnTo>
                <a:lnTo>
                  <a:pt x="2521744" y="42863"/>
                </a:lnTo>
                <a:lnTo>
                  <a:pt x="2507457" y="50006"/>
                </a:lnTo>
                <a:lnTo>
                  <a:pt x="2493169" y="50006"/>
                </a:lnTo>
                <a:lnTo>
                  <a:pt x="2486025" y="50006"/>
                </a:lnTo>
                <a:lnTo>
                  <a:pt x="2471738" y="50006"/>
                </a:lnTo>
                <a:lnTo>
                  <a:pt x="2457450" y="50006"/>
                </a:lnTo>
                <a:lnTo>
                  <a:pt x="2443163" y="50006"/>
                </a:lnTo>
                <a:lnTo>
                  <a:pt x="2428875" y="50006"/>
                </a:lnTo>
                <a:lnTo>
                  <a:pt x="2414588" y="50006"/>
                </a:lnTo>
                <a:lnTo>
                  <a:pt x="2400300" y="50006"/>
                </a:lnTo>
                <a:lnTo>
                  <a:pt x="2386013" y="50006"/>
                </a:lnTo>
                <a:lnTo>
                  <a:pt x="2371725" y="50006"/>
                </a:lnTo>
                <a:lnTo>
                  <a:pt x="2357438" y="50006"/>
                </a:lnTo>
                <a:lnTo>
                  <a:pt x="2343150" y="42863"/>
                </a:lnTo>
                <a:lnTo>
                  <a:pt x="2328863" y="42863"/>
                </a:lnTo>
                <a:lnTo>
                  <a:pt x="2314575" y="42863"/>
                </a:lnTo>
                <a:lnTo>
                  <a:pt x="2300288" y="42863"/>
                </a:lnTo>
                <a:lnTo>
                  <a:pt x="2286000" y="42863"/>
                </a:lnTo>
                <a:lnTo>
                  <a:pt x="2271713" y="42863"/>
                </a:lnTo>
                <a:lnTo>
                  <a:pt x="2257425" y="42863"/>
                </a:lnTo>
                <a:lnTo>
                  <a:pt x="2250282" y="42863"/>
                </a:lnTo>
                <a:lnTo>
                  <a:pt x="2235994" y="42863"/>
                </a:lnTo>
                <a:lnTo>
                  <a:pt x="2221707" y="35719"/>
                </a:lnTo>
                <a:lnTo>
                  <a:pt x="2200275" y="35719"/>
                </a:lnTo>
                <a:lnTo>
                  <a:pt x="2185988" y="35719"/>
                </a:lnTo>
                <a:lnTo>
                  <a:pt x="2164557" y="35719"/>
                </a:lnTo>
                <a:lnTo>
                  <a:pt x="2157413" y="35719"/>
                </a:lnTo>
                <a:lnTo>
                  <a:pt x="2143125" y="28575"/>
                </a:lnTo>
                <a:lnTo>
                  <a:pt x="2128838" y="28575"/>
                </a:lnTo>
                <a:lnTo>
                  <a:pt x="2114550" y="28575"/>
                </a:lnTo>
                <a:lnTo>
                  <a:pt x="2093119" y="28575"/>
                </a:lnTo>
                <a:lnTo>
                  <a:pt x="2078832" y="28575"/>
                </a:lnTo>
                <a:lnTo>
                  <a:pt x="2064544" y="21431"/>
                </a:lnTo>
                <a:lnTo>
                  <a:pt x="2050257" y="21431"/>
                </a:lnTo>
                <a:lnTo>
                  <a:pt x="2035969" y="21431"/>
                </a:lnTo>
                <a:lnTo>
                  <a:pt x="2021682" y="21431"/>
                </a:lnTo>
                <a:lnTo>
                  <a:pt x="2000250" y="14288"/>
                </a:lnTo>
                <a:lnTo>
                  <a:pt x="1985963" y="14288"/>
                </a:lnTo>
                <a:lnTo>
                  <a:pt x="1964532" y="14288"/>
                </a:lnTo>
                <a:lnTo>
                  <a:pt x="1950244" y="7144"/>
                </a:lnTo>
                <a:lnTo>
                  <a:pt x="1935957" y="14288"/>
                </a:lnTo>
                <a:lnTo>
                  <a:pt x="1921669" y="7144"/>
                </a:lnTo>
                <a:lnTo>
                  <a:pt x="1907382" y="7144"/>
                </a:lnTo>
                <a:lnTo>
                  <a:pt x="1893094" y="7144"/>
                </a:lnTo>
                <a:lnTo>
                  <a:pt x="1878807" y="7144"/>
                </a:lnTo>
                <a:lnTo>
                  <a:pt x="1864519" y="7144"/>
                </a:lnTo>
                <a:lnTo>
                  <a:pt x="1850232" y="7144"/>
                </a:lnTo>
                <a:lnTo>
                  <a:pt x="1835944" y="7144"/>
                </a:lnTo>
                <a:lnTo>
                  <a:pt x="1821657" y="7144"/>
                </a:lnTo>
                <a:lnTo>
                  <a:pt x="1807369" y="0"/>
                </a:lnTo>
                <a:lnTo>
                  <a:pt x="1793082" y="0"/>
                </a:lnTo>
                <a:lnTo>
                  <a:pt x="1771650" y="0"/>
                </a:lnTo>
                <a:lnTo>
                  <a:pt x="1757363" y="0"/>
                </a:lnTo>
                <a:lnTo>
                  <a:pt x="1743075" y="0"/>
                </a:lnTo>
                <a:lnTo>
                  <a:pt x="1728788" y="0"/>
                </a:lnTo>
                <a:lnTo>
                  <a:pt x="1714500" y="0"/>
                </a:lnTo>
                <a:lnTo>
                  <a:pt x="1700213" y="7144"/>
                </a:lnTo>
                <a:lnTo>
                  <a:pt x="1685925" y="7144"/>
                </a:lnTo>
                <a:lnTo>
                  <a:pt x="1664494" y="7144"/>
                </a:lnTo>
                <a:lnTo>
                  <a:pt x="1650206" y="7144"/>
                </a:lnTo>
                <a:lnTo>
                  <a:pt x="1635919" y="7144"/>
                </a:lnTo>
                <a:lnTo>
                  <a:pt x="1621631" y="7144"/>
                </a:lnTo>
                <a:lnTo>
                  <a:pt x="1607344" y="7144"/>
                </a:lnTo>
                <a:lnTo>
                  <a:pt x="1593056" y="7144"/>
                </a:lnTo>
                <a:lnTo>
                  <a:pt x="1571625" y="7144"/>
                </a:lnTo>
                <a:lnTo>
                  <a:pt x="1557338" y="7144"/>
                </a:lnTo>
                <a:lnTo>
                  <a:pt x="1543050" y="14288"/>
                </a:lnTo>
                <a:lnTo>
                  <a:pt x="1528763" y="14288"/>
                </a:lnTo>
                <a:lnTo>
                  <a:pt x="1514475" y="7144"/>
                </a:lnTo>
                <a:lnTo>
                  <a:pt x="1500188" y="7144"/>
                </a:lnTo>
                <a:lnTo>
                  <a:pt x="1485900" y="7144"/>
                </a:lnTo>
                <a:lnTo>
                  <a:pt x="1471613" y="7144"/>
                </a:lnTo>
                <a:lnTo>
                  <a:pt x="1450181" y="7144"/>
                </a:lnTo>
                <a:lnTo>
                  <a:pt x="1435894" y="7144"/>
                </a:lnTo>
                <a:lnTo>
                  <a:pt x="1421606" y="14288"/>
                </a:lnTo>
                <a:lnTo>
                  <a:pt x="1407319" y="14288"/>
                </a:lnTo>
                <a:lnTo>
                  <a:pt x="1393031" y="14288"/>
                </a:lnTo>
                <a:lnTo>
                  <a:pt x="1378744" y="14288"/>
                </a:lnTo>
                <a:lnTo>
                  <a:pt x="1364456" y="14288"/>
                </a:lnTo>
                <a:lnTo>
                  <a:pt x="1350169" y="14288"/>
                </a:lnTo>
                <a:lnTo>
                  <a:pt x="1335881" y="14288"/>
                </a:lnTo>
                <a:lnTo>
                  <a:pt x="1321594" y="14288"/>
                </a:lnTo>
                <a:lnTo>
                  <a:pt x="1307306" y="14288"/>
                </a:lnTo>
                <a:lnTo>
                  <a:pt x="1293019" y="14288"/>
                </a:lnTo>
                <a:lnTo>
                  <a:pt x="1271588" y="14288"/>
                </a:lnTo>
                <a:lnTo>
                  <a:pt x="1264444" y="14288"/>
                </a:lnTo>
                <a:lnTo>
                  <a:pt x="1243013" y="14288"/>
                </a:lnTo>
                <a:lnTo>
                  <a:pt x="1228725" y="14288"/>
                </a:lnTo>
                <a:lnTo>
                  <a:pt x="1214438" y="14288"/>
                </a:lnTo>
                <a:lnTo>
                  <a:pt x="1200150" y="14288"/>
                </a:lnTo>
                <a:lnTo>
                  <a:pt x="1185863" y="14288"/>
                </a:lnTo>
                <a:lnTo>
                  <a:pt x="1164431" y="14288"/>
                </a:lnTo>
                <a:lnTo>
                  <a:pt x="1150144" y="14288"/>
                </a:lnTo>
                <a:lnTo>
                  <a:pt x="1135856" y="21431"/>
                </a:lnTo>
                <a:lnTo>
                  <a:pt x="1121569" y="21431"/>
                </a:lnTo>
                <a:lnTo>
                  <a:pt x="1100138" y="21431"/>
                </a:lnTo>
                <a:lnTo>
                  <a:pt x="1085850" y="21431"/>
                </a:lnTo>
                <a:lnTo>
                  <a:pt x="1071563" y="21431"/>
                </a:lnTo>
                <a:lnTo>
                  <a:pt x="1057275" y="21431"/>
                </a:lnTo>
                <a:lnTo>
                  <a:pt x="1035844" y="21431"/>
                </a:lnTo>
                <a:lnTo>
                  <a:pt x="1021556" y="21431"/>
                </a:lnTo>
                <a:lnTo>
                  <a:pt x="1007269" y="21431"/>
                </a:lnTo>
                <a:lnTo>
                  <a:pt x="985838" y="21431"/>
                </a:lnTo>
                <a:lnTo>
                  <a:pt x="964406" y="28575"/>
                </a:lnTo>
                <a:lnTo>
                  <a:pt x="950119" y="28575"/>
                </a:lnTo>
                <a:lnTo>
                  <a:pt x="935831" y="28575"/>
                </a:lnTo>
                <a:lnTo>
                  <a:pt x="914400" y="28575"/>
                </a:lnTo>
                <a:lnTo>
                  <a:pt x="900113" y="28575"/>
                </a:lnTo>
                <a:lnTo>
                  <a:pt x="878681" y="28575"/>
                </a:lnTo>
                <a:lnTo>
                  <a:pt x="864394" y="28575"/>
                </a:lnTo>
                <a:lnTo>
                  <a:pt x="850106" y="28575"/>
                </a:lnTo>
                <a:lnTo>
                  <a:pt x="828675" y="28575"/>
                </a:lnTo>
                <a:lnTo>
                  <a:pt x="807244" y="28575"/>
                </a:lnTo>
                <a:lnTo>
                  <a:pt x="792956" y="28575"/>
                </a:lnTo>
                <a:lnTo>
                  <a:pt x="778669" y="28575"/>
                </a:lnTo>
                <a:lnTo>
                  <a:pt x="757238" y="28575"/>
                </a:lnTo>
                <a:lnTo>
                  <a:pt x="742950" y="35719"/>
                </a:lnTo>
                <a:lnTo>
                  <a:pt x="721519" y="35719"/>
                </a:lnTo>
                <a:lnTo>
                  <a:pt x="700088" y="35719"/>
                </a:lnTo>
                <a:lnTo>
                  <a:pt x="685800" y="35719"/>
                </a:lnTo>
                <a:lnTo>
                  <a:pt x="664369" y="35719"/>
                </a:lnTo>
                <a:lnTo>
                  <a:pt x="642938" y="35719"/>
                </a:lnTo>
                <a:lnTo>
                  <a:pt x="628650" y="35719"/>
                </a:lnTo>
                <a:lnTo>
                  <a:pt x="607219" y="35719"/>
                </a:lnTo>
                <a:lnTo>
                  <a:pt x="585788" y="35719"/>
                </a:lnTo>
                <a:lnTo>
                  <a:pt x="571500" y="35719"/>
                </a:lnTo>
                <a:lnTo>
                  <a:pt x="550069" y="35719"/>
                </a:lnTo>
                <a:lnTo>
                  <a:pt x="528638" y="35719"/>
                </a:lnTo>
                <a:lnTo>
                  <a:pt x="507206" y="35719"/>
                </a:lnTo>
                <a:lnTo>
                  <a:pt x="485775" y="35719"/>
                </a:lnTo>
                <a:lnTo>
                  <a:pt x="464344" y="35719"/>
                </a:lnTo>
                <a:lnTo>
                  <a:pt x="450056" y="42863"/>
                </a:lnTo>
                <a:lnTo>
                  <a:pt x="421481" y="42863"/>
                </a:lnTo>
                <a:lnTo>
                  <a:pt x="407194" y="42863"/>
                </a:lnTo>
                <a:lnTo>
                  <a:pt x="385763" y="42863"/>
                </a:lnTo>
                <a:lnTo>
                  <a:pt x="364331" y="42863"/>
                </a:lnTo>
                <a:lnTo>
                  <a:pt x="350044" y="50006"/>
                </a:lnTo>
                <a:lnTo>
                  <a:pt x="328613" y="50006"/>
                </a:lnTo>
                <a:lnTo>
                  <a:pt x="307181" y="50006"/>
                </a:lnTo>
                <a:lnTo>
                  <a:pt x="292894" y="50006"/>
                </a:lnTo>
                <a:lnTo>
                  <a:pt x="271463" y="50006"/>
                </a:lnTo>
                <a:lnTo>
                  <a:pt x="250031" y="50006"/>
                </a:lnTo>
                <a:lnTo>
                  <a:pt x="235744" y="50006"/>
                </a:lnTo>
                <a:lnTo>
                  <a:pt x="214313" y="57150"/>
                </a:lnTo>
                <a:lnTo>
                  <a:pt x="200025" y="57150"/>
                </a:lnTo>
                <a:lnTo>
                  <a:pt x="178594" y="57150"/>
                </a:lnTo>
                <a:lnTo>
                  <a:pt x="157163" y="64294"/>
                </a:lnTo>
                <a:lnTo>
                  <a:pt x="142875" y="64294"/>
                </a:lnTo>
                <a:lnTo>
                  <a:pt x="121444" y="71438"/>
                </a:lnTo>
                <a:lnTo>
                  <a:pt x="107156" y="78581"/>
                </a:lnTo>
                <a:lnTo>
                  <a:pt x="92869" y="78581"/>
                </a:lnTo>
                <a:lnTo>
                  <a:pt x="71438" y="78581"/>
                </a:lnTo>
                <a:lnTo>
                  <a:pt x="57150" y="85725"/>
                </a:lnTo>
                <a:lnTo>
                  <a:pt x="42863" y="85725"/>
                </a:lnTo>
                <a:lnTo>
                  <a:pt x="28575" y="92869"/>
                </a:lnTo>
                <a:lnTo>
                  <a:pt x="14288" y="92869"/>
                </a:lnTo>
                <a:lnTo>
                  <a:pt x="7144" y="92869"/>
                </a:lnTo>
                <a:lnTo>
                  <a:pt x="0" y="92869"/>
                </a:lnTo>
                <a:lnTo>
                  <a:pt x="0" y="928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30525" y="3157538"/>
            <a:ext cx="3822700" cy="50800"/>
          </a:xfrm>
          <a:custGeom>
            <a:avLst/>
            <a:gdLst/>
            <a:ahLst/>
            <a:cxnLst/>
            <a:rect l="0" t="0" r="0" b="0"/>
            <a:pathLst>
              <a:path w="3821908" h="50007">
                <a:moveTo>
                  <a:pt x="0" y="35719"/>
                </a:moveTo>
                <a:lnTo>
                  <a:pt x="0" y="42863"/>
                </a:lnTo>
                <a:lnTo>
                  <a:pt x="0" y="35719"/>
                </a:lnTo>
                <a:lnTo>
                  <a:pt x="0" y="35719"/>
                </a:lnTo>
                <a:lnTo>
                  <a:pt x="7144" y="35719"/>
                </a:lnTo>
                <a:lnTo>
                  <a:pt x="7144" y="35719"/>
                </a:lnTo>
                <a:lnTo>
                  <a:pt x="14288" y="42863"/>
                </a:lnTo>
                <a:lnTo>
                  <a:pt x="14288" y="42863"/>
                </a:lnTo>
                <a:lnTo>
                  <a:pt x="21432" y="42863"/>
                </a:lnTo>
                <a:lnTo>
                  <a:pt x="21432" y="42863"/>
                </a:lnTo>
                <a:lnTo>
                  <a:pt x="21432" y="42863"/>
                </a:lnTo>
                <a:lnTo>
                  <a:pt x="28575" y="42863"/>
                </a:lnTo>
                <a:lnTo>
                  <a:pt x="28575" y="42863"/>
                </a:lnTo>
                <a:lnTo>
                  <a:pt x="35719" y="42863"/>
                </a:lnTo>
                <a:lnTo>
                  <a:pt x="42863" y="42863"/>
                </a:lnTo>
                <a:lnTo>
                  <a:pt x="50007" y="42863"/>
                </a:lnTo>
                <a:lnTo>
                  <a:pt x="50007" y="42863"/>
                </a:lnTo>
                <a:lnTo>
                  <a:pt x="57150" y="42863"/>
                </a:lnTo>
                <a:lnTo>
                  <a:pt x="57150" y="42863"/>
                </a:lnTo>
                <a:lnTo>
                  <a:pt x="64294" y="42863"/>
                </a:lnTo>
                <a:lnTo>
                  <a:pt x="71438" y="42863"/>
                </a:lnTo>
                <a:lnTo>
                  <a:pt x="78582" y="42863"/>
                </a:lnTo>
                <a:lnTo>
                  <a:pt x="78582" y="42863"/>
                </a:lnTo>
                <a:lnTo>
                  <a:pt x="85725" y="42863"/>
                </a:lnTo>
                <a:lnTo>
                  <a:pt x="92869" y="42863"/>
                </a:lnTo>
                <a:lnTo>
                  <a:pt x="100013" y="42863"/>
                </a:lnTo>
                <a:lnTo>
                  <a:pt x="100013" y="42863"/>
                </a:lnTo>
                <a:lnTo>
                  <a:pt x="107157" y="42863"/>
                </a:lnTo>
                <a:lnTo>
                  <a:pt x="114300" y="42863"/>
                </a:lnTo>
                <a:lnTo>
                  <a:pt x="121444" y="42863"/>
                </a:lnTo>
                <a:lnTo>
                  <a:pt x="128588" y="42863"/>
                </a:lnTo>
                <a:lnTo>
                  <a:pt x="128588" y="42863"/>
                </a:lnTo>
                <a:lnTo>
                  <a:pt x="135732" y="35719"/>
                </a:lnTo>
                <a:lnTo>
                  <a:pt x="142875" y="35719"/>
                </a:lnTo>
                <a:lnTo>
                  <a:pt x="150019" y="35719"/>
                </a:lnTo>
                <a:lnTo>
                  <a:pt x="157163" y="35719"/>
                </a:lnTo>
                <a:lnTo>
                  <a:pt x="164307" y="42863"/>
                </a:lnTo>
                <a:lnTo>
                  <a:pt x="171450" y="42863"/>
                </a:lnTo>
                <a:lnTo>
                  <a:pt x="178594" y="42863"/>
                </a:lnTo>
                <a:lnTo>
                  <a:pt x="185738" y="42863"/>
                </a:lnTo>
                <a:lnTo>
                  <a:pt x="192882" y="35719"/>
                </a:lnTo>
                <a:lnTo>
                  <a:pt x="200025" y="35719"/>
                </a:lnTo>
                <a:lnTo>
                  <a:pt x="207169" y="35719"/>
                </a:lnTo>
                <a:lnTo>
                  <a:pt x="214313" y="35719"/>
                </a:lnTo>
                <a:lnTo>
                  <a:pt x="228600" y="35719"/>
                </a:lnTo>
                <a:lnTo>
                  <a:pt x="235744" y="35719"/>
                </a:lnTo>
                <a:lnTo>
                  <a:pt x="242888" y="35719"/>
                </a:lnTo>
                <a:lnTo>
                  <a:pt x="250032" y="35719"/>
                </a:lnTo>
                <a:lnTo>
                  <a:pt x="264319" y="35719"/>
                </a:lnTo>
                <a:lnTo>
                  <a:pt x="271463" y="35719"/>
                </a:lnTo>
                <a:lnTo>
                  <a:pt x="278607" y="35719"/>
                </a:lnTo>
                <a:lnTo>
                  <a:pt x="285750" y="35719"/>
                </a:lnTo>
                <a:lnTo>
                  <a:pt x="292894" y="35719"/>
                </a:lnTo>
                <a:lnTo>
                  <a:pt x="300038" y="35719"/>
                </a:lnTo>
                <a:lnTo>
                  <a:pt x="314325" y="35719"/>
                </a:lnTo>
                <a:lnTo>
                  <a:pt x="328613" y="35719"/>
                </a:lnTo>
                <a:lnTo>
                  <a:pt x="335757" y="42863"/>
                </a:lnTo>
                <a:lnTo>
                  <a:pt x="342900" y="42863"/>
                </a:lnTo>
                <a:lnTo>
                  <a:pt x="350044" y="35719"/>
                </a:lnTo>
                <a:lnTo>
                  <a:pt x="364332" y="35719"/>
                </a:lnTo>
                <a:lnTo>
                  <a:pt x="371475" y="35719"/>
                </a:lnTo>
                <a:lnTo>
                  <a:pt x="378619" y="35719"/>
                </a:lnTo>
                <a:lnTo>
                  <a:pt x="385763" y="35719"/>
                </a:lnTo>
                <a:lnTo>
                  <a:pt x="400050" y="28575"/>
                </a:lnTo>
                <a:lnTo>
                  <a:pt x="407194" y="28575"/>
                </a:lnTo>
                <a:lnTo>
                  <a:pt x="414338" y="28575"/>
                </a:lnTo>
                <a:lnTo>
                  <a:pt x="428625" y="28575"/>
                </a:lnTo>
                <a:lnTo>
                  <a:pt x="435769" y="28575"/>
                </a:lnTo>
                <a:lnTo>
                  <a:pt x="450057" y="28575"/>
                </a:lnTo>
                <a:lnTo>
                  <a:pt x="457200" y="28575"/>
                </a:lnTo>
                <a:lnTo>
                  <a:pt x="471488" y="28575"/>
                </a:lnTo>
                <a:lnTo>
                  <a:pt x="485775" y="35719"/>
                </a:lnTo>
                <a:lnTo>
                  <a:pt x="492919" y="35719"/>
                </a:lnTo>
                <a:lnTo>
                  <a:pt x="507207" y="35719"/>
                </a:lnTo>
                <a:lnTo>
                  <a:pt x="521494" y="35719"/>
                </a:lnTo>
                <a:lnTo>
                  <a:pt x="528638" y="35719"/>
                </a:lnTo>
                <a:lnTo>
                  <a:pt x="542925" y="35719"/>
                </a:lnTo>
                <a:lnTo>
                  <a:pt x="557213" y="35719"/>
                </a:lnTo>
                <a:lnTo>
                  <a:pt x="564357" y="35719"/>
                </a:lnTo>
                <a:lnTo>
                  <a:pt x="578644" y="35719"/>
                </a:lnTo>
                <a:lnTo>
                  <a:pt x="592932" y="35719"/>
                </a:lnTo>
                <a:lnTo>
                  <a:pt x="600075" y="35719"/>
                </a:lnTo>
                <a:lnTo>
                  <a:pt x="614363" y="42863"/>
                </a:lnTo>
                <a:lnTo>
                  <a:pt x="628650" y="42863"/>
                </a:lnTo>
                <a:lnTo>
                  <a:pt x="635794" y="42863"/>
                </a:lnTo>
                <a:lnTo>
                  <a:pt x="650082" y="42863"/>
                </a:lnTo>
                <a:lnTo>
                  <a:pt x="657225" y="42863"/>
                </a:lnTo>
                <a:lnTo>
                  <a:pt x="671513" y="42863"/>
                </a:lnTo>
                <a:lnTo>
                  <a:pt x="685800" y="42863"/>
                </a:lnTo>
                <a:lnTo>
                  <a:pt x="700088" y="42863"/>
                </a:lnTo>
                <a:lnTo>
                  <a:pt x="714375" y="35719"/>
                </a:lnTo>
                <a:lnTo>
                  <a:pt x="721519" y="35719"/>
                </a:lnTo>
                <a:lnTo>
                  <a:pt x="735807" y="35719"/>
                </a:lnTo>
                <a:lnTo>
                  <a:pt x="750094" y="35719"/>
                </a:lnTo>
                <a:lnTo>
                  <a:pt x="764382" y="35719"/>
                </a:lnTo>
                <a:lnTo>
                  <a:pt x="771525" y="35719"/>
                </a:lnTo>
                <a:lnTo>
                  <a:pt x="785813" y="35719"/>
                </a:lnTo>
                <a:lnTo>
                  <a:pt x="800100" y="35719"/>
                </a:lnTo>
                <a:lnTo>
                  <a:pt x="814388" y="35719"/>
                </a:lnTo>
                <a:lnTo>
                  <a:pt x="821532" y="35719"/>
                </a:lnTo>
                <a:lnTo>
                  <a:pt x="835819" y="35719"/>
                </a:lnTo>
                <a:lnTo>
                  <a:pt x="850107" y="35719"/>
                </a:lnTo>
                <a:lnTo>
                  <a:pt x="857250" y="28575"/>
                </a:lnTo>
                <a:lnTo>
                  <a:pt x="871538" y="28575"/>
                </a:lnTo>
                <a:lnTo>
                  <a:pt x="878682" y="35719"/>
                </a:lnTo>
                <a:lnTo>
                  <a:pt x="892969" y="35719"/>
                </a:lnTo>
                <a:lnTo>
                  <a:pt x="907257" y="28575"/>
                </a:lnTo>
                <a:lnTo>
                  <a:pt x="921544" y="35719"/>
                </a:lnTo>
                <a:lnTo>
                  <a:pt x="935832" y="28575"/>
                </a:lnTo>
                <a:lnTo>
                  <a:pt x="942975" y="35719"/>
                </a:lnTo>
                <a:lnTo>
                  <a:pt x="957263" y="35719"/>
                </a:lnTo>
                <a:lnTo>
                  <a:pt x="964407" y="35719"/>
                </a:lnTo>
                <a:lnTo>
                  <a:pt x="978694" y="35719"/>
                </a:lnTo>
                <a:lnTo>
                  <a:pt x="992982" y="35719"/>
                </a:lnTo>
                <a:lnTo>
                  <a:pt x="1007269" y="35719"/>
                </a:lnTo>
                <a:lnTo>
                  <a:pt x="1021557" y="35719"/>
                </a:lnTo>
                <a:lnTo>
                  <a:pt x="1028700" y="35719"/>
                </a:lnTo>
                <a:lnTo>
                  <a:pt x="1042988" y="42863"/>
                </a:lnTo>
                <a:lnTo>
                  <a:pt x="1057276" y="42863"/>
                </a:lnTo>
                <a:lnTo>
                  <a:pt x="1071563" y="42863"/>
                </a:lnTo>
                <a:lnTo>
                  <a:pt x="1085851" y="42863"/>
                </a:lnTo>
                <a:lnTo>
                  <a:pt x="1092994" y="42863"/>
                </a:lnTo>
                <a:lnTo>
                  <a:pt x="1107282" y="42863"/>
                </a:lnTo>
                <a:lnTo>
                  <a:pt x="1121569" y="42863"/>
                </a:lnTo>
                <a:lnTo>
                  <a:pt x="1128713" y="42863"/>
                </a:lnTo>
                <a:lnTo>
                  <a:pt x="1143001" y="42863"/>
                </a:lnTo>
                <a:lnTo>
                  <a:pt x="1157288" y="42863"/>
                </a:lnTo>
                <a:lnTo>
                  <a:pt x="1171576" y="42863"/>
                </a:lnTo>
                <a:lnTo>
                  <a:pt x="1185863" y="42863"/>
                </a:lnTo>
                <a:lnTo>
                  <a:pt x="1193007" y="42863"/>
                </a:lnTo>
                <a:lnTo>
                  <a:pt x="1207294" y="42863"/>
                </a:lnTo>
                <a:lnTo>
                  <a:pt x="1221582" y="42863"/>
                </a:lnTo>
                <a:lnTo>
                  <a:pt x="1235869" y="42863"/>
                </a:lnTo>
                <a:lnTo>
                  <a:pt x="1250157" y="42863"/>
                </a:lnTo>
                <a:lnTo>
                  <a:pt x="1264444" y="42863"/>
                </a:lnTo>
                <a:lnTo>
                  <a:pt x="1271588" y="42863"/>
                </a:lnTo>
                <a:lnTo>
                  <a:pt x="1285876" y="42863"/>
                </a:lnTo>
                <a:lnTo>
                  <a:pt x="1300163" y="42863"/>
                </a:lnTo>
                <a:lnTo>
                  <a:pt x="1314451" y="42863"/>
                </a:lnTo>
                <a:lnTo>
                  <a:pt x="1328738" y="42863"/>
                </a:lnTo>
                <a:lnTo>
                  <a:pt x="1343026" y="42863"/>
                </a:lnTo>
                <a:lnTo>
                  <a:pt x="1357313" y="42863"/>
                </a:lnTo>
                <a:lnTo>
                  <a:pt x="1371601" y="42863"/>
                </a:lnTo>
                <a:lnTo>
                  <a:pt x="1378744" y="42863"/>
                </a:lnTo>
                <a:lnTo>
                  <a:pt x="1393032" y="42863"/>
                </a:lnTo>
                <a:lnTo>
                  <a:pt x="1407319" y="42863"/>
                </a:lnTo>
                <a:lnTo>
                  <a:pt x="1421607" y="42863"/>
                </a:lnTo>
                <a:lnTo>
                  <a:pt x="1435894" y="35719"/>
                </a:lnTo>
                <a:lnTo>
                  <a:pt x="1450182" y="35719"/>
                </a:lnTo>
                <a:lnTo>
                  <a:pt x="1464469" y="35719"/>
                </a:lnTo>
                <a:lnTo>
                  <a:pt x="1478757" y="28575"/>
                </a:lnTo>
                <a:lnTo>
                  <a:pt x="1493044" y="28575"/>
                </a:lnTo>
                <a:lnTo>
                  <a:pt x="1507332" y="28575"/>
                </a:lnTo>
                <a:lnTo>
                  <a:pt x="1521619" y="21431"/>
                </a:lnTo>
                <a:lnTo>
                  <a:pt x="1535907" y="21431"/>
                </a:lnTo>
                <a:lnTo>
                  <a:pt x="1550194" y="21431"/>
                </a:lnTo>
                <a:lnTo>
                  <a:pt x="1564482" y="21431"/>
                </a:lnTo>
                <a:lnTo>
                  <a:pt x="1578769" y="21431"/>
                </a:lnTo>
                <a:lnTo>
                  <a:pt x="1593057" y="21431"/>
                </a:lnTo>
                <a:lnTo>
                  <a:pt x="1607344" y="21431"/>
                </a:lnTo>
                <a:lnTo>
                  <a:pt x="1621632" y="21431"/>
                </a:lnTo>
                <a:lnTo>
                  <a:pt x="1635919" y="21431"/>
                </a:lnTo>
                <a:lnTo>
                  <a:pt x="1650207" y="21431"/>
                </a:lnTo>
                <a:lnTo>
                  <a:pt x="1664494" y="21431"/>
                </a:lnTo>
                <a:lnTo>
                  <a:pt x="1678782" y="21431"/>
                </a:lnTo>
                <a:lnTo>
                  <a:pt x="1693069" y="21431"/>
                </a:lnTo>
                <a:lnTo>
                  <a:pt x="1707357" y="21431"/>
                </a:lnTo>
                <a:lnTo>
                  <a:pt x="1721644" y="21431"/>
                </a:lnTo>
                <a:lnTo>
                  <a:pt x="1735932" y="28575"/>
                </a:lnTo>
                <a:lnTo>
                  <a:pt x="1750219" y="21431"/>
                </a:lnTo>
                <a:lnTo>
                  <a:pt x="1764507" y="28575"/>
                </a:lnTo>
                <a:lnTo>
                  <a:pt x="1778794" y="28575"/>
                </a:lnTo>
                <a:lnTo>
                  <a:pt x="1793082" y="28575"/>
                </a:lnTo>
                <a:lnTo>
                  <a:pt x="1807369" y="28575"/>
                </a:lnTo>
                <a:lnTo>
                  <a:pt x="1821657" y="21431"/>
                </a:lnTo>
                <a:lnTo>
                  <a:pt x="1835944" y="28575"/>
                </a:lnTo>
                <a:lnTo>
                  <a:pt x="1850232" y="28575"/>
                </a:lnTo>
                <a:lnTo>
                  <a:pt x="1864519" y="28575"/>
                </a:lnTo>
                <a:lnTo>
                  <a:pt x="1878807" y="28575"/>
                </a:lnTo>
                <a:lnTo>
                  <a:pt x="1885951" y="28575"/>
                </a:lnTo>
                <a:lnTo>
                  <a:pt x="1900238" y="28575"/>
                </a:lnTo>
                <a:lnTo>
                  <a:pt x="1914526" y="28575"/>
                </a:lnTo>
                <a:lnTo>
                  <a:pt x="1928813" y="28575"/>
                </a:lnTo>
                <a:lnTo>
                  <a:pt x="1935957" y="28575"/>
                </a:lnTo>
                <a:lnTo>
                  <a:pt x="1950244" y="28575"/>
                </a:lnTo>
                <a:lnTo>
                  <a:pt x="1964532" y="28575"/>
                </a:lnTo>
                <a:lnTo>
                  <a:pt x="1971676" y="28575"/>
                </a:lnTo>
                <a:lnTo>
                  <a:pt x="1985963" y="21431"/>
                </a:lnTo>
                <a:lnTo>
                  <a:pt x="2007394" y="21431"/>
                </a:lnTo>
                <a:lnTo>
                  <a:pt x="2014538" y="28575"/>
                </a:lnTo>
                <a:lnTo>
                  <a:pt x="2028826" y="28575"/>
                </a:lnTo>
                <a:lnTo>
                  <a:pt x="2035969" y="28575"/>
                </a:lnTo>
                <a:lnTo>
                  <a:pt x="2050257" y="28575"/>
                </a:lnTo>
                <a:lnTo>
                  <a:pt x="2057401" y="28575"/>
                </a:lnTo>
                <a:lnTo>
                  <a:pt x="2071688" y="28575"/>
                </a:lnTo>
                <a:lnTo>
                  <a:pt x="2085976" y="35719"/>
                </a:lnTo>
                <a:lnTo>
                  <a:pt x="2093119" y="28575"/>
                </a:lnTo>
                <a:lnTo>
                  <a:pt x="2107407" y="28575"/>
                </a:lnTo>
                <a:lnTo>
                  <a:pt x="2121694" y="28575"/>
                </a:lnTo>
                <a:lnTo>
                  <a:pt x="2128838" y="28575"/>
                </a:lnTo>
                <a:lnTo>
                  <a:pt x="2135982" y="28575"/>
                </a:lnTo>
                <a:lnTo>
                  <a:pt x="2143126" y="28575"/>
                </a:lnTo>
                <a:lnTo>
                  <a:pt x="2157413" y="28575"/>
                </a:lnTo>
                <a:lnTo>
                  <a:pt x="2164557" y="28575"/>
                </a:lnTo>
                <a:lnTo>
                  <a:pt x="2171701" y="21431"/>
                </a:lnTo>
                <a:lnTo>
                  <a:pt x="2178844" y="21431"/>
                </a:lnTo>
                <a:lnTo>
                  <a:pt x="2185988" y="21431"/>
                </a:lnTo>
                <a:lnTo>
                  <a:pt x="2200276" y="21431"/>
                </a:lnTo>
                <a:lnTo>
                  <a:pt x="2200276" y="21431"/>
                </a:lnTo>
                <a:lnTo>
                  <a:pt x="2214563" y="21431"/>
                </a:lnTo>
                <a:lnTo>
                  <a:pt x="2221707" y="14288"/>
                </a:lnTo>
                <a:lnTo>
                  <a:pt x="2235994" y="14288"/>
                </a:lnTo>
                <a:lnTo>
                  <a:pt x="2235994" y="14288"/>
                </a:lnTo>
                <a:lnTo>
                  <a:pt x="2243138" y="14288"/>
                </a:lnTo>
                <a:lnTo>
                  <a:pt x="2250282" y="14288"/>
                </a:lnTo>
                <a:lnTo>
                  <a:pt x="2250282" y="14288"/>
                </a:lnTo>
                <a:lnTo>
                  <a:pt x="2257426" y="14288"/>
                </a:lnTo>
                <a:lnTo>
                  <a:pt x="2264569" y="14288"/>
                </a:lnTo>
                <a:lnTo>
                  <a:pt x="2271713" y="14288"/>
                </a:lnTo>
                <a:lnTo>
                  <a:pt x="2271713" y="7144"/>
                </a:lnTo>
                <a:lnTo>
                  <a:pt x="2271713" y="7144"/>
                </a:lnTo>
                <a:lnTo>
                  <a:pt x="2278857" y="7144"/>
                </a:lnTo>
                <a:lnTo>
                  <a:pt x="2278857" y="7144"/>
                </a:lnTo>
                <a:lnTo>
                  <a:pt x="2278857" y="7144"/>
                </a:lnTo>
                <a:lnTo>
                  <a:pt x="2278857" y="0"/>
                </a:lnTo>
                <a:lnTo>
                  <a:pt x="2278857" y="0"/>
                </a:lnTo>
                <a:lnTo>
                  <a:pt x="2278857" y="0"/>
                </a:lnTo>
                <a:lnTo>
                  <a:pt x="2286001" y="0"/>
                </a:lnTo>
                <a:lnTo>
                  <a:pt x="2286001" y="0"/>
                </a:lnTo>
                <a:lnTo>
                  <a:pt x="2293144" y="0"/>
                </a:lnTo>
                <a:lnTo>
                  <a:pt x="2293144" y="0"/>
                </a:lnTo>
                <a:lnTo>
                  <a:pt x="2300288" y="0"/>
                </a:lnTo>
                <a:lnTo>
                  <a:pt x="2307432" y="0"/>
                </a:lnTo>
                <a:lnTo>
                  <a:pt x="2307432" y="0"/>
                </a:lnTo>
                <a:lnTo>
                  <a:pt x="2314576" y="0"/>
                </a:lnTo>
                <a:lnTo>
                  <a:pt x="2321719" y="0"/>
                </a:lnTo>
                <a:lnTo>
                  <a:pt x="2328863" y="7144"/>
                </a:lnTo>
                <a:lnTo>
                  <a:pt x="2343151" y="7144"/>
                </a:lnTo>
                <a:lnTo>
                  <a:pt x="2343151" y="7144"/>
                </a:lnTo>
                <a:lnTo>
                  <a:pt x="2357438" y="7144"/>
                </a:lnTo>
                <a:lnTo>
                  <a:pt x="2371726" y="14288"/>
                </a:lnTo>
                <a:lnTo>
                  <a:pt x="2378869" y="14288"/>
                </a:lnTo>
                <a:lnTo>
                  <a:pt x="2386013" y="21431"/>
                </a:lnTo>
                <a:lnTo>
                  <a:pt x="2393157" y="21431"/>
                </a:lnTo>
                <a:lnTo>
                  <a:pt x="2407444" y="21431"/>
                </a:lnTo>
                <a:lnTo>
                  <a:pt x="2414588" y="28575"/>
                </a:lnTo>
                <a:lnTo>
                  <a:pt x="2428876" y="28575"/>
                </a:lnTo>
                <a:lnTo>
                  <a:pt x="2443163" y="28575"/>
                </a:lnTo>
                <a:lnTo>
                  <a:pt x="2457451" y="28575"/>
                </a:lnTo>
                <a:lnTo>
                  <a:pt x="2471738" y="28575"/>
                </a:lnTo>
                <a:lnTo>
                  <a:pt x="2486026" y="28575"/>
                </a:lnTo>
                <a:lnTo>
                  <a:pt x="2493169" y="35719"/>
                </a:lnTo>
                <a:lnTo>
                  <a:pt x="2507457" y="35719"/>
                </a:lnTo>
                <a:lnTo>
                  <a:pt x="2521744" y="35719"/>
                </a:lnTo>
                <a:lnTo>
                  <a:pt x="2543176" y="35719"/>
                </a:lnTo>
                <a:lnTo>
                  <a:pt x="2557463" y="35719"/>
                </a:lnTo>
                <a:lnTo>
                  <a:pt x="2571751" y="35719"/>
                </a:lnTo>
                <a:lnTo>
                  <a:pt x="2586038" y="35719"/>
                </a:lnTo>
                <a:lnTo>
                  <a:pt x="2607469" y="35719"/>
                </a:lnTo>
                <a:lnTo>
                  <a:pt x="2621757" y="35719"/>
                </a:lnTo>
                <a:lnTo>
                  <a:pt x="2636044" y="35719"/>
                </a:lnTo>
                <a:lnTo>
                  <a:pt x="2650332" y="35719"/>
                </a:lnTo>
                <a:lnTo>
                  <a:pt x="2664619" y="42863"/>
                </a:lnTo>
                <a:lnTo>
                  <a:pt x="2686051" y="42863"/>
                </a:lnTo>
                <a:lnTo>
                  <a:pt x="2700338" y="42863"/>
                </a:lnTo>
                <a:lnTo>
                  <a:pt x="2721769" y="42863"/>
                </a:lnTo>
                <a:lnTo>
                  <a:pt x="2736057" y="42863"/>
                </a:lnTo>
                <a:lnTo>
                  <a:pt x="2757488" y="42863"/>
                </a:lnTo>
                <a:lnTo>
                  <a:pt x="2771776" y="42863"/>
                </a:lnTo>
                <a:lnTo>
                  <a:pt x="2786063" y="42863"/>
                </a:lnTo>
                <a:lnTo>
                  <a:pt x="2807494" y="42863"/>
                </a:lnTo>
                <a:lnTo>
                  <a:pt x="2821782" y="42863"/>
                </a:lnTo>
                <a:lnTo>
                  <a:pt x="2843213" y="42863"/>
                </a:lnTo>
                <a:lnTo>
                  <a:pt x="2857501" y="42863"/>
                </a:lnTo>
                <a:lnTo>
                  <a:pt x="2878932" y="42863"/>
                </a:lnTo>
                <a:lnTo>
                  <a:pt x="2893219" y="42863"/>
                </a:lnTo>
                <a:lnTo>
                  <a:pt x="2914651" y="42863"/>
                </a:lnTo>
                <a:lnTo>
                  <a:pt x="2928938" y="42863"/>
                </a:lnTo>
                <a:lnTo>
                  <a:pt x="2950369" y="42863"/>
                </a:lnTo>
                <a:lnTo>
                  <a:pt x="2964657" y="42863"/>
                </a:lnTo>
                <a:lnTo>
                  <a:pt x="2986088" y="42863"/>
                </a:lnTo>
                <a:lnTo>
                  <a:pt x="3000376" y="42863"/>
                </a:lnTo>
                <a:lnTo>
                  <a:pt x="3021807" y="42863"/>
                </a:lnTo>
                <a:lnTo>
                  <a:pt x="3036094" y="42863"/>
                </a:lnTo>
                <a:lnTo>
                  <a:pt x="3057526" y="42863"/>
                </a:lnTo>
                <a:lnTo>
                  <a:pt x="3071813" y="42863"/>
                </a:lnTo>
                <a:lnTo>
                  <a:pt x="3093244" y="42863"/>
                </a:lnTo>
                <a:lnTo>
                  <a:pt x="3107532" y="42863"/>
                </a:lnTo>
                <a:lnTo>
                  <a:pt x="3128963" y="35719"/>
                </a:lnTo>
                <a:lnTo>
                  <a:pt x="3143251" y="35719"/>
                </a:lnTo>
                <a:lnTo>
                  <a:pt x="3157538" y="35719"/>
                </a:lnTo>
                <a:lnTo>
                  <a:pt x="3178969" y="35719"/>
                </a:lnTo>
                <a:lnTo>
                  <a:pt x="3193257" y="35719"/>
                </a:lnTo>
                <a:lnTo>
                  <a:pt x="3214688" y="35719"/>
                </a:lnTo>
                <a:lnTo>
                  <a:pt x="3228976" y="35719"/>
                </a:lnTo>
                <a:lnTo>
                  <a:pt x="3250407" y="35719"/>
                </a:lnTo>
                <a:lnTo>
                  <a:pt x="3264694" y="35719"/>
                </a:lnTo>
                <a:lnTo>
                  <a:pt x="3286126" y="35719"/>
                </a:lnTo>
                <a:lnTo>
                  <a:pt x="3300413" y="35719"/>
                </a:lnTo>
                <a:lnTo>
                  <a:pt x="3321844" y="35719"/>
                </a:lnTo>
                <a:lnTo>
                  <a:pt x="3336132" y="35719"/>
                </a:lnTo>
                <a:lnTo>
                  <a:pt x="3357563" y="35719"/>
                </a:lnTo>
                <a:lnTo>
                  <a:pt x="3371851" y="35719"/>
                </a:lnTo>
                <a:lnTo>
                  <a:pt x="3393282" y="35719"/>
                </a:lnTo>
                <a:lnTo>
                  <a:pt x="3407569" y="35719"/>
                </a:lnTo>
                <a:lnTo>
                  <a:pt x="3429001" y="35719"/>
                </a:lnTo>
                <a:lnTo>
                  <a:pt x="3443288" y="35719"/>
                </a:lnTo>
                <a:lnTo>
                  <a:pt x="3457576" y="35719"/>
                </a:lnTo>
                <a:lnTo>
                  <a:pt x="3479007" y="35719"/>
                </a:lnTo>
                <a:lnTo>
                  <a:pt x="3493295" y="35719"/>
                </a:lnTo>
                <a:lnTo>
                  <a:pt x="3507582" y="35719"/>
                </a:lnTo>
                <a:lnTo>
                  <a:pt x="3521870" y="35719"/>
                </a:lnTo>
                <a:lnTo>
                  <a:pt x="3536157" y="35719"/>
                </a:lnTo>
                <a:lnTo>
                  <a:pt x="3557589" y="35719"/>
                </a:lnTo>
                <a:lnTo>
                  <a:pt x="3571876" y="35719"/>
                </a:lnTo>
                <a:lnTo>
                  <a:pt x="3586164" y="35719"/>
                </a:lnTo>
                <a:lnTo>
                  <a:pt x="3600451" y="35719"/>
                </a:lnTo>
                <a:lnTo>
                  <a:pt x="3621882" y="35719"/>
                </a:lnTo>
                <a:lnTo>
                  <a:pt x="3629026" y="35719"/>
                </a:lnTo>
                <a:lnTo>
                  <a:pt x="3650457" y="35719"/>
                </a:lnTo>
                <a:lnTo>
                  <a:pt x="3664745" y="35719"/>
                </a:lnTo>
                <a:lnTo>
                  <a:pt x="3679032" y="35719"/>
                </a:lnTo>
                <a:lnTo>
                  <a:pt x="3700464" y="35719"/>
                </a:lnTo>
                <a:lnTo>
                  <a:pt x="3714751" y="35719"/>
                </a:lnTo>
                <a:lnTo>
                  <a:pt x="3729039" y="35719"/>
                </a:lnTo>
                <a:lnTo>
                  <a:pt x="3743326" y="35719"/>
                </a:lnTo>
                <a:lnTo>
                  <a:pt x="3757614" y="35719"/>
                </a:lnTo>
                <a:lnTo>
                  <a:pt x="3771901" y="42863"/>
                </a:lnTo>
                <a:lnTo>
                  <a:pt x="3779045" y="42863"/>
                </a:lnTo>
                <a:lnTo>
                  <a:pt x="3793332" y="42863"/>
                </a:lnTo>
                <a:lnTo>
                  <a:pt x="3807620" y="42863"/>
                </a:lnTo>
                <a:lnTo>
                  <a:pt x="3814764" y="50006"/>
                </a:lnTo>
                <a:lnTo>
                  <a:pt x="3821907" y="50006"/>
                </a:lnTo>
                <a:lnTo>
                  <a:pt x="3821907" y="500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432676" y="3449638"/>
            <a:ext cx="2263775" cy="44450"/>
          </a:xfrm>
          <a:custGeom>
            <a:avLst/>
            <a:gdLst/>
            <a:ahLst/>
            <a:cxnLst/>
            <a:rect l="0" t="0" r="0" b="0"/>
            <a:pathLst>
              <a:path w="2264569" h="42863">
                <a:moveTo>
                  <a:pt x="0" y="21431"/>
                </a:moveTo>
                <a:lnTo>
                  <a:pt x="7143" y="21431"/>
                </a:lnTo>
                <a:lnTo>
                  <a:pt x="7143" y="21431"/>
                </a:lnTo>
                <a:lnTo>
                  <a:pt x="14287" y="21431"/>
                </a:lnTo>
                <a:lnTo>
                  <a:pt x="14287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35719"/>
                </a:lnTo>
                <a:lnTo>
                  <a:pt x="42862" y="35719"/>
                </a:lnTo>
                <a:lnTo>
                  <a:pt x="50006" y="35719"/>
                </a:lnTo>
                <a:lnTo>
                  <a:pt x="57150" y="35719"/>
                </a:lnTo>
                <a:lnTo>
                  <a:pt x="71437" y="42862"/>
                </a:lnTo>
                <a:lnTo>
                  <a:pt x="85725" y="42862"/>
                </a:lnTo>
                <a:lnTo>
                  <a:pt x="92868" y="42862"/>
                </a:lnTo>
                <a:lnTo>
                  <a:pt x="107156" y="42862"/>
                </a:lnTo>
                <a:lnTo>
                  <a:pt x="121443" y="42862"/>
                </a:lnTo>
                <a:lnTo>
                  <a:pt x="135731" y="42862"/>
                </a:lnTo>
                <a:lnTo>
                  <a:pt x="150018" y="42862"/>
                </a:lnTo>
                <a:lnTo>
                  <a:pt x="164306" y="42862"/>
                </a:lnTo>
                <a:lnTo>
                  <a:pt x="178593" y="42862"/>
                </a:lnTo>
                <a:lnTo>
                  <a:pt x="200025" y="35719"/>
                </a:lnTo>
                <a:lnTo>
                  <a:pt x="214312" y="35719"/>
                </a:lnTo>
                <a:lnTo>
                  <a:pt x="235743" y="35719"/>
                </a:lnTo>
                <a:lnTo>
                  <a:pt x="257175" y="35719"/>
                </a:lnTo>
                <a:lnTo>
                  <a:pt x="271462" y="35719"/>
                </a:lnTo>
                <a:lnTo>
                  <a:pt x="292893" y="35719"/>
                </a:lnTo>
                <a:lnTo>
                  <a:pt x="307181" y="35719"/>
                </a:lnTo>
                <a:lnTo>
                  <a:pt x="328612" y="35719"/>
                </a:lnTo>
                <a:lnTo>
                  <a:pt x="350043" y="35719"/>
                </a:lnTo>
                <a:lnTo>
                  <a:pt x="371475" y="35719"/>
                </a:lnTo>
                <a:lnTo>
                  <a:pt x="392906" y="35719"/>
                </a:lnTo>
                <a:lnTo>
                  <a:pt x="407193" y="35719"/>
                </a:lnTo>
                <a:lnTo>
                  <a:pt x="428625" y="35719"/>
                </a:lnTo>
                <a:lnTo>
                  <a:pt x="450056" y="35719"/>
                </a:lnTo>
                <a:lnTo>
                  <a:pt x="471487" y="35719"/>
                </a:lnTo>
                <a:lnTo>
                  <a:pt x="500062" y="28575"/>
                </a:lnTo>
                <a:lnTo>
                  <a:pt x="521493" y="28575"/>
                </a:lnTo>
                <a:lnTo>
                  <a:pt x="542925" y="28575"/>
                </a:lnTo>
                <a:lnTo>
                  <a:pt x="564356" y="28575"/>
                </a:lnTo>
                <a:lnTo>
                  <a:pt x="592931" y="28575"/>
                </a:lnTo>
                <a:lnTo>
                  <a:pt x="614362" y="28575"/>
                </a:lnTo>
                <a:lnTo>
                  <a:pt x="642937" y="28575"/>
                </a:lnTo>
                <a:lnTo>
                  <a:pt x="664368" y="28575"/>
                </a:lnTo>
                <a:lnTo>
                  <a:pt x="692943" y="28575"/>
                </a:lnTo>
                <a:lnTo>
                  <a:pt x="721518" y="28575"/>
                </a:lnTo>
                <a:lnTo>
                  <a:pt x="750093" y="28575"/>
                </a:lnTo>
                <a:lnTo>
                  <a:pt x="771525" y="35719"/>
                </a:lnTo>
                <a:lnTo>
                  <a:pt x="800100" y="35719"/>
                </a:lnTo>
                <a:lnTo>
                  <a:pt x="821531" y="35719"/>
                </a:lnTo>
                <a:lnTo>
                  <a:pt x="850106" y="35719"/>
                </a:lnTo>
                <a:lnTo>
                  <a:pt x="878681" y="35719"/>
                </a:lnTo>
                <a:lnTo>
                  <a:pt x="907256" y="35719"/>
                </a:lnTo>
                <a:lnTo>
                  <a:pt x="928687" y="28575"/>
                </a:lnTo>
                <a:lnTo>
                  <a:pt x="957262" y="28575"/>
                </a:lnTo>
                <a:lnTo>
                  <a:pt x="985837" y="28575"/>
                </a:lnTo>
                <a:lnTo>
                  <a:pt x="1014412" y="28575"/>
                </a:lnTo>
                <a:lnTo>
                  <a:pt x="1035843" y="28575"/>
                </a:lnTo>
                <a:lnTo>
                  <a:pt x="1064418" y="28575"/>
                </a:lnTo>
                <a:lnTo>
                  <a:pt x="1092993" y="28575"/>
                </a:lnTo>
                <a:lnTo>
                  <a:pt x="1121568" y="28575"/>
                </a:lnTo>
                <a:lnTo>
                  <a:pt x="1150143" y="28575"/>
                </a:lnTo>
                <a:lnTo>
                  <a:pt x="1171575" y="28575"/>
                </a:lnTo>
                <a:lnTo>
                  <a:pt x="1200150" y="28575"/>
                </a:lnTo>
                <a:lnTo>
                  <a:pt x="1228725" y="28575"/>
                </a:lnTo>
                <a:lnTo>
                  <a:pt x="1257300" y="28575"/>
                </a:lnTo>
                <a:lnTo>
                  <a:pt x="1285875" y="28575"/>
                </a:lnTo>
                <a:lnTo>
                  <a:pt x="1321593" y="28575"/>
                </a:lnTo>
                <a:lnTo>
                  <a:pt x="1350168" y="28575"/>
                </a:lnTo>
                <a:lnTo>
                  <a:pt x="1378743" y="28575"/>
                </a:lnTo>
                <a:lnTo>
                  <a:pt x="1407318" y="28575"/>
                </a:lnTo>
                <a:lnTo>
                  <a:pt x="1443037" y="28575"/>
                </a:lnTo>
                <a:lnTo>
                  <a:pt x="1471612" y="28575"/>
                </a:lnTo>
                <a:lnTo>
                  <a:pt x="1507331" y="21431"/>
                </a:lnTo>
                <a:lnTo>
                  <a:pt x="1535906" y="21431"/>
                </a:lnTo>
                <a:lnTo>
                  <a:pt x="1564481" y="21431"/>
                </a:lnTo>
                <a:lnTo>
                  <a:pt x="1593056" y="21431"/>
                </a:lnTo>
                <a:lnTo>
                  <a:pt x="1628775" y="21431"/>
                </a:lnTo>
                <a:lnTo>
                  <a:pt x="1657350" y="14287"/>
                </a:lnTo>
                <a:lnTo>
                  <a:pt x="1685925" y="14287"/>
                </a:lnTo>
                <a:lnTo>
                  <a:pt x="1721643" y="14287"/>
                </a:lnTo>
                <a:lnTo>
                  <a:pt x="1750218" y="14287"/>
                </a:lnTo>
                <a:lnTo>
                  <a:pt x="1778793" y="14287"/>
                </a:lnTo>
                <a:lnTo>
                  <a:pt x="1807368" y="14287"/>
                </a:lnTo>
                <a:lnTo>
                  <a:pt x="1835943" y="14287"/>
                </a:lnTo>
                <a:lnTo>
                  <a:pt x="1871662" y="14287"/>
                </a:lnTo>
                <a:lnTo>
                  <a:pt x="1893093" y="14287"/>
                </a:lnTo>
                <a:lnTo>
                  <a:pt x="1921668" y="14287"/>
                </a:lnTo>
                <a:lnTo>
                  <a:pt x="1950243" y="14287"/>
                </a:lnTo>
                <a:lnTo>
                  <a:pt x="1978818" y="14287"/>
                </a:lnTo>
                <a:lnTo>
                  <a:pt x="2007393" y="14287"/>
                </a:lnTo>
                <a:lnTo>
                  <a:pt x="2028825" y="7144"/>
                </a:lnTo>
                <a:lnTo>
                  <a:pt x="2057400" y="7144"/>
                </a:lnTo>
                <a:lnTo>
                  <a:pt x="2078831" y="7144"/>
                </a:lnTo>
                <a:lnTo>
                  <a:pt x="2107406" y="0"/>
                </a:lnTo>
                <a:lnTo>
                  <a:pt x="2128837" y="0"/>
                </a:lnTo>
                <a:lnTo>
                  <a:pt x="2150268" y="0"/>
                </a:lnTo>
                <a:lnTo>
                  <a:pt x="2171700" y="7144"/>
                </a:lnTo>
                <a:lnTo>
                  <a:pt x="2193131" y="14287"/>
                </a:lnTo>
                <a:lnTo>
                  <a:pt x="2207418" y="14287"/>
                </a:lnTo>
                <a:lnTo>
                  <a:pt x="2228850" y="21431"/>
                </a:lnTo>
                <a:lnTo>
                  <a:pt x="2243137" y="21431"/>
                </a:lnTo>
                <a:lnTo>
                  <a:pt x="2250281" y="28575"/>
                </a:lnTo>
                <a:lnTo>
                  <a:pt x="2257425" y="35719"/>
                </a:lnTo>
                <a:lnTo>
                  <a:pt x="2264568" y="42862"/>
                </a:lnTo>
                <a:lnTo>
                  <a:pt x="2264568" y="42862"/>
                </a:lnTo>
                <a:lnTo>
                  <a:pt x="2264568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44726" y="3778251"/>
            <a:ext cx="1101725" cy="36513"/>
          </a:xfrm>
          <a:custGeom>
            <a:avLst/>
            <a:gdLst/>
            <a:ahLst/>
            <a:cxnLst/>
            <a:rect l="0" t="0" r="0" b="0"/>
            <a:pathLst>
              <a:path w="1100139" h="35720">
                <a:moveTo>
                  <a:pt x="1100138" y="7144"/>
                </a:moveTo>
                <a:lnTo>
                  <a:pt x="1092994" y="7144"/>
                </a:lnTo>
                <a:lnTo>
                  <a:pt x="1085850" y="7144"/>
                </a:lnTo>
                <a:lnTo>
                  <a:pt x="1078707" y="7144"/>
                </a:lnTo>
                <a:lnTo>
                  <a:pt x="1064419" y="14288"/>
                </a:lnTo>
                <a:lnTo>
                  <a:pt x="1050132" y="14288"/>
                </a:lnTo>
                <a:lnTo>
                  <a:pt x="1035844" y="7144"/>
                </a:lnTo>
                <a:lnTo>
                  <a:pt x="1021557" y="7144"/>
                </a:lnTo>
                <a:lnTo>
                  <a:pt x="1007269" y="7144"/>
                </a:lnTo>
                <a:lnTo>
                  <a:pt x="992982" y="7144"/>
                </a:lnTo>
                <a:lnTo>
                  <a:pt x="978694" y="7144"/>
                </a:lnTo>
                <a:lnTo>
                  <a:pt x="964407" y="7144"/>
                </a:lnTo>
                <a:lnTo>
                  <a:pt x="942975" y="0"/>
                </a:lnTo>
                <a:lnTo>
                  <a:pt x="928688" y="0"/>
                </a:lnTo>
                <a:lnTo>
                  <a:pt x="907257" y="0"/>
                </a:lnTo>
                <a:lnTo>
                  <a:pt x="885825" y="0"/>
                </a:lnTo>
                <a:lnTo>
                  <a:pt x="871538" y="0"/>
                </a:lnTo>
                <a:lnTo>
                  <a:pt x="850107" y="7144"/>
                </a:lnTo>
                <a:lnTo>
                  <a:pt x="828675" y="7144"/>
                </a:lnTo>
                <a:lnTo>
                  <a:pt x="800100" y="7144"/>
                </a:lnTo>
                <a:lnTo>
                  <a:pt x="778669" y="7144"/>
                </a:lnTo>
                <a:lnTo>
                  <a:pt x="750094" y="7144"/>
                </a:lnTo>
                <a:lnTo>
                  <a:pt x="721519" y="7144"/>
                </a:lnTo>
                <a:lnTo>
                  <a:pt x="692944" y="7144"/>
                </a:lnTo>
                <a:lnTo>
                  <a:pt x="664369" y="7144"/>
                </a:lnTo>
                <a:lnTo>
                  <a:pt x="635794" y="7144"/>
                </a:lnTo>
                <a:lnTo>
                  <a:pt x="607219" y="7144"/>
                </a:lnTo>
                <a:lnTo>
                  <a:pt x="585788" y="7144"/>
                </a:lnTo>
                <a:lnTo>
                  <a:pt x="557213" y="14288"/>
                </a:lnTo>
                <a:lnTo>
                  <a:pt x="528638" y="14288"/>
                </a:lnTo>
                <a:lnTo>
                  <a:pt x="500063" y="14288"/>
                </a:lnTo>
                <a:lnTo>
                  <a:pt x="478632" y="14288"/>
                </a:lnTo>
                <a:lnTo>
                  <a:pt x="450057" y="21432"/>
                </a:lnTo>
                <a:lnTo>
                  <a:pt x="421482" y="21432"/>
                </a:lnTo>
                <a:lnTo>
                  <a:pt x="400050" y="21432"/>
                </a:lnTo>
                <a:lnTo>
                  <a:pt x="371475" y="21432"/>
                </a:lnTo>
                <a:lnTo>
                  <a:pt x="342900" y="28575"/>
                </a:lnTo>
                <a:lnTo>
                  <a:pt x="314325" y="28575"/>
                </a:lnTo>
                <a:lnTo>
                  <a:pt x="292894" y="28575"/>
                </a:lnTo>
                <a:lnTo>
                  <a:pt x="271463" y="28575"/>
                </a:lnTo>
                <a:lnTo>
                  <a:pt x="242888" y="28575"/>
                </a:lnTo>
                <a:lnTo>
                  <a:pt x="214313" y="28575"/>
                </a:lnTo>
                <a:lnTo>
                  <a:pt x="192882" y="28575"/>
                </a:lnTo>
                <a:lnTo>
                  <a:pt x="171450" y="28575"/>
                </a:lnTo>
                <a:lnTo>
                  <a:pt x="150019" y="35719"/>
                </a:lnTo>
                <a:lnTo>
                  <a:pt x="128588" y="35719"/>
                </a:lnTo>
                <a:lnTo>
                  <a:pt x="107157" y="35719"/>
                </a:lnTo>
                <a:lnTo>
                  <a:pt x="85725" y="35719"/>
                </a:lnTo>
                <a:lnTo>
                  <a:pt x="64294" y="35719"/>
                </a:lnTo>
                <a:lnTo>
                  <a:pt x="50007" y="35719"/>
                </a:lnTo>
                <a:lnTo>
                  <a:pt x="35719" y="35719"/>
                </a:lnTo>
                <a:lnTo>
                  <a:pt x="21432" y="35719"/>
                </a:lnTo>
                <a:lnTo>
                  <a:pt x="7144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785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2286000" y="2057400"/>
            <a:ext cx="7239000" cy="33528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13th: </a:t>
            </a:r>
            <a:r>
              <a:rPr lang="en-US" altLang="en-US" dirty="0" smtClean="0"/>
              <a:t>officially outlawed slavery in the United States and this freed thousands of African Americans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 Outlawed forced labor except as punishment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Still did not effectively guarantee full rights for African Americans</a:t>
            </a:r>
          </a:p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altLang="en-US" dirty="0" smtClean="0"/>
          </a:p>
        </p:txBody>
      </p:sp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1752600" y="762000"/>
            <a:ext cx="86868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</a:p>
        </p:txBody>
      </p:sp>
      <p:pic>
        <p:nvPicPr>
          <p:cNvPr id="96260" name="Picture 3" descr="3217740217_edb5bc0c73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14801"/>
            <a:ext cx="41148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4667250" y="2386013"/>
            <a:ext cx="4351338" cy="93662"/>
          </a:xfrm>
          <a:custGeom>
            <a:avLst/>
            <a:gdLst/>
            <a:ahLst/>
            <a:cxnLst/>
            <a:rect l="0" t="0" r="0" b="0"/>
            <a:pathLst>
              <a:path w="4350545" h="92870">
                <a:moveTo>
                  <a:pt x="7144" y="28575"/>
                </a:moveTo>
                <a:lnTo>
                  <a:pt x="7144" y="28575"/>
                </a:lnTo>
                <a:lnTo>
                  <a:pt x="7144" y="28575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7144" y="14288"/>
                </a:lnTo>
                <a:lnTo>
                  <a:pt x="0" y="14288"/>
                </a:lnTo>
                <a:lnTo>
                  <a:pt x="7144" y="14288"/>
                </a:lnTo>
                <a:lnTo>
                  <a:pt x="14287" y="14288"/>
                </a:lnTo>
                <a:lnTo>
                  <a:pt x="28575" y="21431"/>
                </a:lnTo>
                <a:lnTo>
                  <a:pt x="35719" y="21431"/>
                </a:lnTo>
                <a:lnTo>
                  <a:pt x="42862" y="21431"/>
                </a:lnTo>
                <a:lnTo>
                  <a:pt x="50006" y="21431"/>
                </a:lnTo>
                <a:lnTo>
                  <a:pt x="57150" y="28575"/>
                </a:lnTo>
                <a:lnTo>
                  <a:pt x="57150" y="28575"/>
                </a:lnTo>
                <a:lnTo>
                  <a:pt x="64294" y="28575"/>
                </a:lnTo>
                <a:lnTo>
                  <a:pt x="71437" y="28575"/>
                </a:lnTo>
                <a:lnTo>
                  <a:pt x="78581" y="28575"/>
                </a:lnTo>
                <a:lnTo>
                  <a:pt x="92869" y="28575"/>
                </a:lnTo>
                <a:lnTo>
                  <a:pt x="100012" y="28575"/>
                </a:lnTo>
                <a:lnTo>
                  <a:pt x="107156" y="28575"/>
                </a:lnTo>
                <a:lnTo>
                  <a:pt x="107156" y="35719"/>
                </a:lnTo>
                <a:lnTo>
                  <a:pt x="121444" y="35719"/>
                </a:lnTo>
                <a:lnTo>
                  <a:pt x="128587" y="35719"/>
                </a:lnTo>
                <a:lnTo>
                  <a:pt x="135731" y="35719"/>
                </a:lnTo>
                <a:lnTo>
                  <a:pt x="142875" y="35719"/>
                </a:lnTo>
                <a:lnTo>
                  <a:pt x="150019" y="35719"/>
                </a:lnTo>
                <a:lnTo>
                  <a:pt x="164306" y="35719"/>
                </a:lnTo>
                <a:lnTo>
                  <a:pt x="171450" y="35719"/>
                </a:lnTo>
                <a:lnTo>
                  <a:pt x="178594" y="42863"/>
                </a:lnTo>
                <a:lnTo>
                  <a:pt x="185737" y="42863"/>
                </a:lnTo>
                <a:lnTo>
                  <a:pt x="200025" y="42863"/>
                </a:lnTo>
                <a:lnTo>
                  <a:pt x="207169" y="42863"/>
                </a:lnTo>
                <a:lnTo>
                  <a:pt x="221456" y="42863"/>
                </a:lnTo>
                <a:lnTo>
                  <a:pt x="228600" y="42863"/>
                </a:lnTo>
                <a:lnTo>
                  <a:pt x="235744" y="42863"/>
                </a:lnTo>
                <a:lnTo>
                  <a:pt x="250031" y="42863"/>
                </a:lnTo>
                <a:lnTo>
                  <a:pt x="257175" y="42863"/>
                </a:lnTo>
                <a:lnTo>
                  <a:pt x="271462" y="42863"/>
                </a:lnTo>
                <a:lnTo>
                  <a:pt x="278606" y="42863"/>
                </a:lnTo>
                <a:lnTo>
                  <a:pt x="285750" y="42863"/>
                </a:lnTo>
                <a:lnTo>
                  <a:pt x="300037" y="42863"/>
                </a:lnTo>
                <a:lnTo>
                  <a:pt x="307181" y="42863"/>
                </a:lnTo>
                <a:lnTo>
                  <a:pt x="321469" y="42863"/>
                </a:lnTo>
                <a:lnTo>
                  <a:pt x="328612" y="42863"/>
                </a:lnTo>
                <a:lnTo>
                  <a:pt x="342900" y="42863"/>
                </a:lnTo>
                <a:lnTo>
                  <a:pt x="357187" y="42863"/>
                </a:lnTo>
                <a:lnTo>
                  <a:pt x="364331" y="35719"/>
                </a:lnTo>
                <a:lnTo>
                  <a:pt x="378619" y="35719"/>
                </a:lnTo>
                <a:lnTo>
                  <a:pt x="392906" y="42863"/>
                </a:lnTo>
                <a:lnTo>
                  <a:pt x="407194" y="42863"/>
                </a:lnTo>
                <a:lnTo>
                  <a:pt x="421481" y="42863"/>
                </a:lnTo>
                <a:lnTo>
                  <a:pt x="428625" y="35719"/>
                </a:lnTo>
                <a:lnTo>
                  <a:pt x="450056" y="35719"/>
                </a:lnTo>
                <a:lnTo>
                  <a:pt x="464344" y="35719"/>
                </a:lnTo>
                <a:lnTo>
                  <a:pt x="478631" y="35719"/>
                </a:lnTo>
                <a:lnTo>
                  <a:pt x="492919" y="35719"/>
                </a:lnTo>
                <a:lnTo>
                  <a:pt x="507206" y="35719"/>
                </a:lnTo>
                <a:lnTo>
                  <a:pt x="521494" y="35719"/>
                </a:lnTo>
                <a:lnTo>
                  <a:pt x="535781" y="35719"/>
                </a:lnTo>
                <a:lnTo>
                  <a:pt x="557212" y="35719"/>
                </a:lnTo>
                <a:lnTo>
                  <a:pt x="571500" y="35719"/>
                </a:lnTo>
                <a:lnTo>
                  <a:pt x="585787" y="35719"/>
                </a:lnTo>
                <a:lnTo>
                  <a:pt x="600075" y="35719"/>
                </a:lnTo>
                <a:lnTo>
                  <a:pt x="614362" y="35719"/>
                </a:lnTo>
                <a:lnTo>
                  <a:pt x="635794" y="35719"/>
                </a:lnTo>
                <a:lnTo>
                  <a:pt x="650081" y="35719"/>
                </a:lnTo>
                <a:lnTo>
                  <a:pt x="664369" y="35719"/>
                </a:lnTo>
                <a:lnTo>
                  <a:pt x="678656" y="35719"/>
                </a:lnTo>
                <a:lnTo>
                  <a:pt x="700087" y="35719"/>
                </a:lnTo>
                <a:lnTo>
                  <a:pt x="714375" y="28575"/>
                </a:lnTo>
                <a:lnTo>
                  <a:pt x="735806" y="28575"/>
                </a:lnTo>
                <a:lnTo>
                  <a:pt x="750094" y="28575"/>
                </a:lnTo>
                <a:lnTo>
                  <a:pt x="764381" y="28575"/>
                </a:lnTo>
                <a:lnTo>
                  <a:pt x="785812" y="28575"/>
                </a:lnTo>
                <a:lnTo>
                  <a:pt x="800100" y="28575"/>
                </a:lnTo>
                <a:lnTo>
                  <a:pt x="821531" y="28575"/>
                </a:lnTo>
                <a:lnTo>
                  <a:pt x="828675" y="28575"/>
                </a:lnTo>
                <a:lnTo>
                  <a:pt x="850106" y="28575"/>
                </a:lnTo>
                <a:lnTo>
                  <a:pt x="864394" y="28575"/>
                </a:lnTo>
                <a:lnTo>
                  <a:pt x="885825" y="28575"/>
                </a:lnTo>
                <a:lnTo>
                  <a:pt x="900112" y="28575"/>
                </a:lnTo>
                <a:lnTo>
                  <a:pt x="914400" y="28575"/>
                </a:lnTo>
                <a:lnTo>
                  <a:pt x="928687" y="28575"/>
                </a:lnTo>
                <a:lnTo>
                  <a:pt x="950119" y="28575"/>
                </a:lnTo>
                <a:lnTo>
                  <a:pt x="964406" y="28575"/>
                </a:lnTo>
                <a:lnTo>
                  <a:pt x="985837" y="28575"/>
                </a:lnTo>
                <a:lnTo>
                  <a:pt x="1000125" y="28575"/>
                </a:lnTo>
                <a:lnTo>
                  <a:pt x="1014412" y="28575"/>
                </a:lnTo>
                <a:lnTo>
                  <a:pt x="1028700" y="28575"/>
                </a:lnTo>
                <a:lnTo>
                  <a:pt x="1042987" y="28575"/>
                </a:lnTo>
                <a:lnTo>
                  <a:pt x="1064419" y="28575"/>
                </a:lnTo>
                <a:lnTo>
                  <a:pt x="1078706" y="28575"/>
                </a:lnTo>
                <a:lnTo>
                  <a:pt x="1100137" y="28575"/>
                </a:lnTo>
                <a:lnTo>
                  <a:pt x="1114425" y="28575"/>
                </a:lnTo>
                <a:lnTo>
                  <a:pt x="1128712" y="21431"/>
                </a:lnTo>
                <a:lnTo>
                  <a:pt x="1143000" y="21431"/>
                </a:lnTo>
                <a:lnTo>
                  <a:pt x="1164431" y="21431"/>
                </a:lnTo>
                <a:lnTo>
                  <a:pt x="1178719" y="21431"/>
                </a:lnTo>
                <a:lnTo>
                  <a:pt x="1193006" y="21431"/>
                </a:lnTo>
                <a:lnTo>
                  <a:pt x="1214437" y="14288"/>
                </a:lnTo>
                <a:lnTo>
                  <a:pt x="1228725" y="14288"/>
                </a:lnTo>
                <a:lnTo>
                  <a:pt x="1250156" y="14288"/>
                </a:lnTo>
                <a:lnTo>
                  <a:pt x="1264444" y="14288"/>
                </a:lnTo>
                <a:lnTo>
                  <a:pt x="1278731" y="14288"/>
                </a:lnTo>
                <a:lnTo>
                  <a:pt x="1293019" y="7144"/>
                </a:lnTo>
                <a:lnTo>
                  <a:pt x="1314450" y="7144"/>
                </a:lnTo>
                <a:lnTo>
                  <a:pt x="1328737" y="0"/>
                </a:lnTo>
                <a:lnTo>
                  <a:pt x="1350169" y="0"/>
                </a:lnTo>
                <a:lnTo>
                  <a:pt x="1364456" y="0"/>
                </a:lnTo>
                <a:lnTo>
                  <a:pt x="1378744" y="0"/>
                </a:lnTo>
                <a:lnTo>
                  <a:pt x="1400175" y="0"/>
                </a:lnTo>
                <a:lnTo>
                  <a:pt x="1414462" y="0"/>
                </a:lnTo>
                <a:lnTo>
                  <a:pt x="1435894" y="0"/>
                </a:lnTo>
                <a:lnTo>
                  <a:pt x="1457325" y="0"/>
                </a:lnTo>
                <a:lnTo>
                  <a:pt x="1471612" y="0"/>
                </a:lnTo>
                <a:lnTo>
                  <a:pt x="1493044" y="0"/>
                </a:lnTo>
                <a:lnTo>
                  <a:pt x="1514475" y="0"/>
                </a:lnTo>
                <a:lnTo>
                  <a:pt x="1528762" y="0"/>
                </a:lnTo>
                <a:lnTo>
                  <a:pt x="1550194" y="7144"/>
                </a:lnTo>
                <a:lnTo>
                  <a:pt x="1564481" y="7144"/>
                </a:lnTo>
                <a:lnTo>
                  <a:pt x="1585912" y="7144"/>
                </a:lnTo>
                <a:lnTo>
                  <a:pt x="1600200" y="14288"/>
                </a:lnTo>
                <a:lnTo>
                  <a:pt x="1621631" y="14288"/>
                </a:lnTo>
                <a:lnTo>
                  <a:pt x="1635919" y="14288"/>
                </a:lnTo>
                <a:lnTo>
                  <a:pt x="1650206" y="14288"/>
                </a:lnTo>
                <a:lnTo>
                  <a:pt x="1671637" y="14288"/>
                </a:lnTo>
                <a:lnTo>
                  <a:pt x="1693069" y="21431"/>
                </a:lnTo>
                <a:lnTo>
                  <a:pt x="1707356" y="21431"/>
                </a:lnTo>
                <a:lnTo>
                  <a:pt x="1721644" y="21431"/>
                </a:lnTo>
                <a:lnTo>
                  <a:pt x="1743075" y="28575"/>
                </a:lnTo>
                <a:lnTo>
                  <a:pt x="1757363" y="28575"/>
                </a:lnTo>
                <a:lnTo>
                  <a:pt x="1778794" y="28575"/>
                </a:lnTo>
                <a:lnTo>
                  <a:pt x="1793082" y="35719"/>
                </a:lnTo>
                <a:lnTo>
                  <a:pt x="1814513" y="35719"/>
                </a:lnTo>
                <a:lnTo>
                  <a:pt x="1828800" y="35719"/>
                </a:lnTo>
                <a:lnTo>
                  <a:pt x="1850232" y="35719"/>
                </a:lnTo>
                <a:lnTo>
                  <a:pt x="1864519" y="35719"/>
                </a:lnTo>
                <a:lnTo>
                  <a:pt x="1878807" y="42863"/>
                </a:lnTo>
                <a:lnTo>
                  <a:pt x="1893094" y="42863"/>
                </a:lnTo>
                <a:lnTo>
                  <a:pt x="1907382" y="42863"/>
                </a:lnTo>
                <a:lnTo>
                  <a:pt x="1928813" y="42863"/>
                </a:lnTo>
                <a:lnTo>
                  <a:pt x="1950244" y="50006"/>
                </a:lnTo>
                <a:lnTo>
                  <a:pt x="1964532" y="50006"/>
                </a:lnTo>
                <a:lnTo>
                  <a:pt x="1978819" y="50006"/>
                </a:lnTo>
                <a:lnTo>
                  <a:pt x="1993107" y="57150"/>
                </a:lnTo>
                <a:lnTo>
                  <a:pt x="2014538" y="57150"/>
                </a:lnTo>
                <a:lnTo>
                  <a:pt x="2028825" y="57150"/>
                </a:lnTo>
                <a:lnTo>
                  <a:pt x="2043113" y="64294"/>
                </a:lnTo>
                <a:lnTo>
                  <a:pt x="2071688" y="64294"/>
                </a:lnTo>
                <a:lnTo>
                  <a:pt x="2085975" y="64294"/>
                </a:lnTo>
                <a:lnTo>
                  <a:pt x="2107407" y="64294"/>
                </a:lnTo>
                <a:lnTo>
                  <a:pt x="2121694" y="71438"/>
                </a:lnTo>
                <a:lnTo>
                  <a:pt x="2135982" y="71438"/>
                </a:lnTo>
                <a:lnTo>
                  <a:pt x="2157413" y="71438"/>
                </a:lnTo>
                <a:lnTo>
                  <a:pt x="2171700" y="71438"/>
                </a:lnTo>
                <a:lnTo>
                  <a:pt x="2193132" y="71438"/>
                </a:lnTo>
                <a:lnTo>
                  <a:pt x="2214563" y="78581"/>
                </a:lnTo>
                <a:lnTo>
                  <a:pt x="2235994" y="78581"/>
                </a:lnTo>
                <a:lnTo>
                  <a:pt x="2250282" y="78581"/>
                </a:lnTo>
                <a:lnTo>
                  <a:pt x="2271713" y="78581"/>
                </a:lnTo>
                <a:lnTo>
                  <a:pt x="2286000" y="78581"/>
                </a:lnTo>
                <a:lnTo>
                  <a:pt x="2314575" y="85725"/>
                </a:lnTo>
                <a:lnTo>
                  <a:pt x="2328863" y="85725"/>
                </a:lnTo>
                <a:lnTo>
                  <a:pt x="2357438" y="85725"/>
                </a:lnTo>
                <a:lnTo>
                  <a:pt x="2378869" y="85725"/>
                </a:lnTo>
                <a:lnTo>
                  <a:pt x="2393157" y="85725"/>
                </a:lnTo>
                <a:lnTo>
                  <a:pt x="2421732" y="92869"/>
                </a:lnTo>
                <a:lnTo>
                  <a:pt x="2443163" y="92869"/>
                </a:lnTo>
                <a:lnTo>
                  <a:pt x="2464594" y="92869"/>
                </a:lnTo>
                <a:lnTo>
                  <a:pt x="2486025" y="92869"/>
                </a:lnTo>
                <a:lnTo>
                  <a:pt x="2500313" y="85725"/>
                </a:lnTo>
                <a:lnTo>
                  <a:pt x="2521744" y="85725"/>
                </a:lnTo>
                <a:lnTo>
                  <a:pt x="2550319" y="92869"/>
                </a:lnTo>
                <a:lnTo>
                  <a:pt x="2571750" y="85725"/>
                </a:lnTo>
                <a:lnTo>
                  <a:pt x="2593182" y="85725"/>
                </a:lnTo>
                <a:lnTo>
                  <a:pt x="2614613" y="85725"/>
                </a:lnTo>
                <a:lnTo>
                  <a:pt x="2636044" y="85725"/>
                </a:lnTo>
                <a:lnTo>
                  <a:pt x="2650332" y="85725"/>
                </a:lnTo>
                <a:lnTo>
                  <a:pt x="2678907" y="85725"/>
                </a:lnTo>
                <a:lnTo>
                  <a:pt x="2700338" y="85725"/>
                </a:lnTo>
                <a:lnTo>
                  <a:pt x="2721769" y="85725"/>
                </a:lnTo>
                <a:lnTo>
                  <a:pt x="2743200" y="78581"/>
                </a:lnTo>
                <a:lnTo>
                  <a:pt x="2764632" y="85725"/>
                </a:lnTo>
                <a:lnTo>
                  <a:pt x="2786063" y="78581"/>
                </a:lnTo>
                <a:lnTo>
                  <a:pt x="2814638" y="78581"/>
                </a:lnTo>
                <a:lnTo>
                  <a:pt x="2836069" y="78581"/>
                </a:lnTo>
                <a:lnTo>
                  <a:pt x="2857500" y="78581"/>
                </a:lnTo>
                <a:lnTo>
                  <a:pt x="2886075" y="78581"/>
                </a:lnTo>
                <a:lnTo>
                  <a:pt x="2907507" y="78581"/>
                </a:lnTo>
                <a:lnTo>
                  <a:pt x="2936082" y="71438"/>
                </a:lnTo>
                <a:lnTo>
                  <a:pt x="2957513" y="71438"/>
                </a:lnTo>
                <a:lnTo>
                  <a:pt x="2978944" y="71438"/>
                </a:lnTo>
                <a:lnTo>
                  <a:pt x="3007519" y="64294"/>
                </a:lnTo>
                <a:lnTo>
                  <a:pt x="3028950" y="64294"/>
                </a:lnTo>
                <a:lnTo>
                  <a:pt x="3057525" y="64294"/>
                </a:lnTo>
                <a:lnTo>
                  <a:pt x="3071813" y="64294"/>
                </a:lnTo>
                <a:lnTo>
                  <a:pt x="3100388" y="57150"/>
                </a:lnTo>
                <a:lnTo>
                  <a:pt x="3121819" y="57150"/>
                </a:lnTo>
                <a:lnTo>
                  <a:pt x="3143250" y="57150"/>
                </a:lnTo>
                <a:lnTo>
                  <a:pt x="3164682" y="57150"/>
                </a:lnTo>
                <a:lnTo>
                  <a:pt x="3193257" y="50006"/>
                </a:lnTo>
                <a:lnTo>
                  <a:pt x="3214688" y="50006"/>
                </a:lnTo>
                <a:lnTo>
                  <a:pt x="3243263" y="50006"/>
                </a:lnTo>
                <a:lnTo>
                  <a:pt x="3264694" y="50006"/>
                </a:lnTo>
                <a:lnTo>
                  <a:pt x="3293269" y="50006"/>
                </a:lnTo>
                <a:lnTo>
                  <a:pt x="3321844" y="50006"/>
                </a:lnTo>
                <a:lnTo>
                  <a:pt x="3343275" y="57150"/>
                </a:lnTo>
                <a:lnTo>
                  <a:pt x="3371850" y="57150"/>
                </a:lnTo>
                <a:lnTo>
                  <a:pt x="3400425" y="57150"/>
                </a:lnTo>
                <a:lnTo>
                  <a:pt x="3421857" y="57150"/>
                </a:lnTo>
                <a:lnTo>
                  <a:pt x="3450432" y="57150"/>
                </a:lnTo>
                <a:lnTo>
                  <a:pt x="3479007" y="57150"/>
                </a:lnTo>
                <a:lnTo>
                  <a:pt x="3500438" y="57150"/>
                </a:lnTo>
                <a:lnTo>
                  <a:pt x="3529013" y="57150"/>
                </a:lnTo>
                <a:lnTo>
                  <a:pt x="3557588" y="57150"/>
                </a:lnTo>
                <a:lnTo>
                  <a:pt x="3579019" y="64294"/>
                </a:lnTo>
                <a:lnTo>
                  <a:pt x="3607594" y="64294"/>
                </a:lnTo>
                <a:lnTo>
                  <a:pt x="3636169" y="64294"/>
                </a:lnTo>
                <a:lnTo>
                  <a:pt x="3664744" y="64294"/>
                </a:lnTo>
                <a:lnTo>
                  <a:pt x="3686175" y="64294"/>
                </a:lnTo>
                <a:lnTo>
                  <a:pt x="3714750" y="64294"/>
                </a:lnTo>
                <a:lnTo>
                  <a:pt x="3743325" y="64294"/>
                </a:lnTo>
                <a:lnTo>
                  <a:pt x="3771900" y="71438"/>
                </a:lnTo>
                <a:lnTo>
                  <a:pt x="3793332" y="64294"/>
                </a:lnTo>
                <a:lnTo>
                  <a:pt x="3821907" y="64294"/>
                </a:lnTo>
                <a:lnTo>
                  <a:pt x="3850482" y="64294"/>
                </a:lnTo>
                <a:lnTo>
                  <a:pt x="3871913" y="64294"/>
                </a:lnTo>
                <a:lnTo>
                  <a:pt x="3900488" y="64294"/>
                </a:lnTo>
                <a:lnTo>
                  <a:pt x="3929063" y="64294"/>
                </a:lnTo>
                <a:lnTo>
                  <a:pt x="3950494" y="64294"/>
                </a:lnTo>
                <a:lnTo>
                  <a:pt x="3979069" y="64294"/>
                </a:lnTo>
                <a:lnTo>
                  <a:pt x="4000500" y="64294"/>
                </a:lnTo>
                <a:lnTo>
                  <a:pt x="4021932" y="64294"/>
                </a:lnTo>
                <a:lnTo>
                  <a:pt x="4050507" y="57150"/>
                </a:lnTo>
                <a:lnTo>
                  <a:pt x="4071938" y="57150"/>
                </a:lnTo>
                <a:lnTo>
                  <a:pt x="4100513" y="57150"/>
                </a:lnTo>
                <a:lnTo>
                  <a:pt x="4121944" y="57150"/>
                </a:lnTo>
                <a:lnTo>
                  <a:pt x="4143375" y="57150"/>
                </a:lnTo>
                <a:lnTo>
                  <a:pt x="4164807" y="57150"/>
                </a:lnTo>
                <a:lnTo>
                  <a:pt x="4193382" y="57150"/>
                </a:lnTo>
                <a:lnTo>
                  <a:pt x="4214813" y="64294"/>
                </a:lnTo>
                <a:lnTo>
                  <a:pt x="4236244" y="64294"/>
                </a:lnTo>
                <a:lnTo>
                  <a:pt x="4257675" y="64294"/>
                </a:lnTo>
                <a:lnTo>
                  <a:pt x="4279107" y="64294"/>
                </a:lnTo>
                <a:lnTo>
                  <a:pt x="4293394" y="71438"/>
                </a:lnTo>
                <a:lnTo>
                  <a:pt x="4321969" y="71438"/>
                </a:lnTo>
                <a:lnTo>
                  <a:pt x="4329113" y="71438"/>
                </a:lnTo>
                <a:lnTo>
                  <a:pt x="4343400" y="71438"/>
                </a:lnTo>
                <a:lnTo>
                  <a:pt x="4350544" y="71438"/>
                </a:lnTo>
                <a:lnTo>
                  <a:pt x="4350544" y="7143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16225" y="3049588"/>
            <a:ext cx="5608638" cy="93662"/>
          </a:xfrm>
          <a:custGeom>
            <a:avLst/>
            <a:gdLst/>
            <a:ahLst/>
            <a:cxnLst/>
            <a:rect l="0" t="0" r="0" b="0"/>
            <a:pathLst>
              <a:path w="5607846" h="92870">
                <a:moveTo>
                  <a:pt x="0" y="78581"/>
                </a:moveTo>
                <a:lnTo>
                  <a:pt x="0" y="78581"/>
                </a:lnTo>
                <a:lnTo>
                  <a:pt x="0" y="78581"/>
                </a:lnTo>
                <a:lnTo>
                  <a:pt x="0" y="78581"/>
                </a:lnTo>
                <a:lnTo>
                  <a:pt x="7144" y="78581"/>
                </a:lnTo>
                <a:lnTo>
                  <a:pt x="14288" y="78581"/>
                </a:lnTo>
                <a:lnTo>
                  <a:pt x="14288" y="78581"/>
                </a:lnTo>
                <a:lnTo>
                  <a:pt x="21432" y="78581"/>
                </a:lnTo>
                <a:lnTo>
                  <a:pt x="28575" y="85725"/>
                </a:lnTo>
                <a:lnTo>
                  <a:pt x="28575" y="85725"/>
                </a:lnTo>
                <a:lnTo>
                  <a:pt x="42863" y="85725"/>
                </a:lnTo>
                <a:lnTo>
                  <a:pt x="42863" y="85725"/>
                </a:lnTo>
                <a:lnTo>
                  <a:pt x="50007" y="85725"/>
                </a:lnTo>
                <a:lnTo>
                  <a:pt x="57150" y="92869"/>
                </a:lnTo>
                <a:lnTo>
                  <a:pt x="64294" y="92869"/>
                </a:lnTo>
                <a:lnTo>
                  <a:pt x="78582" y="92869"/>
                </a:lnTo>
                <a:lnTo>
                  <a:pt x="85725" y="92869"/>
                </a:lnTo>
                <a:lnTo>
                  <a:pt x="92869" y="92869"/>
                </a:lnTo>
                <a:lnTo>
                  <a:pt x="100013" y="92869"/>
                </a:lnTo>
                <a:lnTo>
                  <a:pt x="114300" y="92869"/>
                </a:lnTo>
                <a:lnTo>
                  <a:pt x="121444" y="92869"/>
                </a:lnTo>
                <a:lnTo>
                  <a:pt x="128588" y="85725"/>
                </a:lnTo>
                <a:lnTo>
                  <a:pt x="142875" y="85725"/>
                </a:lnTo>
                <a:lnTo>
                  <a:pt x="150019" y="85725"/>
                </a:lnTo>
                <a:lnTo>
                  <a:pt x="164307" y="85725"/>
                </a:lnTo>
                <a:lnTo>
                  <a:pt x="171450" y="78581"/>
                </a:lnTo>
                <a:lnTo>
                  <a:pt x="178594" y="78581"/>
                </a:lnTo>
                <a:lnTo>
                  <a:pt x="192882" y="78581"/>
                </a:lnTo>
                <a:lnTo>
                  <a:pt x="207169" y="78581"/>
                </a:lnTo>
                <a:lnTo>
                  <a:pt x="214313" y="78581"/>
                </a:lnTo>
                <a:lnTo>
                  <a:pt x="228600" y="78581"/>
                </a:lnTo>
                <a:lnTo>
                  <a:pt x="235744" y="78581"/>
                </a:lnTo>
                <a:lnTo>
                  <a:pt x="250032" y="71437"/>
                </a:lnTo>
                <a:lnTo>
                  <a:pt x="264319" y="71437"/>
                </a:lnTo>
                <a:lnTo>
                  <a:pt x="271463" y="78581"/>
                </a:lnTo>
                <a:lnTo>
                  <a:pt x="285750" y="78581"/>
                </a:lnTo>
                <a:lnTo>
                  <a:pt x="292894" y="78581"/>
                </a:lnTo>
                <a:lnTo>
                  <a:pt x="307182" y="78581"/>
                </a:lnTo>
                <a:lnTo>
                  <a:pt x="321469" y="78581"/>
                </a:lnTo>
                <a:lnTo>
                  <a:pt x="335757" y="78581"/>
                </a:lnTo>
                <a:lnTo>
                  <a:pt x="350044" y="78581"/>
                </a:lnTo>
                <a:lnTo>
                  <a:pt x="357188" y="78581"/>
                </a:lnTo>
                <a:lnTo>
                  <a:pt x="371475" y="78581"/>
                </a:lnTo>
                <a:lnTo>
                  <a:pt x="385763" y="78581"/>
                </a:lnTo>
                <a:lnTo>
                  <a:pt x="400050" y="71437"/>
                </a:lnTo>
                <a:lnTo>
                  <a:pt x="414338" y="71437"/>
                </a:lnTo>
                <a:lnTo>
                  <a:pt x="428625" y="71437"/>
                </a:lnTo>
                <a:lnTo>
                  <a:pt x="442913" y="71437"/>
                </a:lnTo>
                <a:lnTo>
                  <a:pt x="457200" y="71437"/>
                </a:lnTo>
                <a:lnTo>
                  <a:pt x="471488" y="71437"/>
                </a:lnTo>
                <a:lnTo>
                  <a:pt x="485775" y="71437"/>
                </a:lnTo>
                <a:lnTo>
                  <a:pt x="507207" y="71437"/>
                </a:lnTo>
                <a:lnTo>
                  <a:pt x="521494" y="71437"/>
                </a:lnTo>
                <a:lnTo>
                  <a:pt x="535782" y="71437"/>
                </a:lnTo>
                <a:lnTo>
                  <a:pt x="557213" y="71437"/>
                </a:lnTo>
                <a:lnTo>
                  <a:pt x="571500" y="71437"/>
                </a:lnTo>
                <a:lnTo>
                  <a:pt x="585788" y="71437"/>
                </a:lnTo>
                <a:lnTo>
                  <a:pt x="600075" y="64294"/>
                </a:lnTo>
                <a:lnTo>
                  <a:pt x="614363" y="64294"/>
                </a:lnTo>
                <a:lnTo>
                  <a:pt x="635794" y="64294"/>
                </a:lnTo>
                <a:lnTo>
                  <a:pt x="650082" y="64294"/>
                </a:lnTo>
                <a:lnTo>
                  <a:pt x="664369" y="64294"/>
                </a:lnTo>
                <a:lnTo>
                  <a:pt x="685800" y="64294"/>
                </a:lnTo>
                <a:lnTo>
                  <a:pt x="700088" y="64294"/>
                </a:lnTo>
                <a:lnTo>
                  <a:pt x="714375" y="64294"/>
                </a:lnTo>
                <a:lnTo>
                  <a:pt x="728663" y="64294"/>
                </a:lnTo>
                <a:lnTo>
                  <a:pt x="742950" y="64294"/>
                </a:lnTo>
                <a:lnTo>
                  <a:pt x="764382" y="64294"/>
                </a:lnTo>
                <a:lnTo>
                  <a:pt x="778669" y="57150"/>
                </a:lnTo>
                <a:lnTo>
                  <a:pt x="792957" y="57150"/>
                </a:lnTo>
                <a:lnTo>
                  <a:pt x="807244" y="57150"/>
                </a:lnTo>
                <a:lnTo>
                  <a:pt x="821532" y="57150"/>
                </a:lnTo>
                <a:lnTo>
                  <a:pt x="842963" y="57150"/>
                </a:lnTo>
                <a:lnTo>
                  <a:pt x="857250" y="57150"/>
                </a:lnTo>
                <a:lnTo>
                  <a:pt x="871538" y="57150"/>
                </a:lnTo>
                <a:lnTo>
                  <a:pt x="885825" y="57150"/>
                </a:lnTo>
                <a:lnTo>
                  <a:pt x="900113" y="57150"/>
                </a:lnTo>
                <a:lnTo>
                  <a:pt x="921544" y="57150"/>
                </a:lnTo>
                <a:lnTo>
                  <a:pt x="928688" y="50006"/>
                </a:lnTo>
                <a:lnTo>
                  <a:pt x="950119" y="50006"/>
                </a:lnTo>
                <a:lnTo>
                  <a:pt x="964407" y="50006"/>
                </a:lnTo>
                <a:lnTo>
                  <a:pt x="978694" y="50006"/>
                </a:lnTo>
                <a:lnTo>
                  <a:pt x="992982" y="50006"/>
                </a:lnTo>
                <a:lnTo>
                  <a:pt x="1007269" y="42862"/>
                </a:lnTo>
                <a:lnTo>
                  <a:pt x="1021557" y="42862"/>
                </a:lnTo>
                <a:lnTo>
                  <a:pt x="1035844" y="42862"/>
                </a:lnTo>
                <a:lnTo>
                  <a:pt x="1050132" y="42862"/>
                </a:lnTo>
                <a:lnTo>
                  <a:pt x="1064419" y="42862"/>
                </a:lnTo>
                <a:lnTo>
                  <a:pt x="1078707" y="35719"/>
                </a:lnTo>
                <a:lnTo>
                  <a:pt x="1092994" y="35719"/>
                </a:lnTo>
                <a:lnTo>
                  <a:pt x="1107282" y="35719"/>
                </a:lnTo>
                <a:lnTo>
                  <a:pt x="1121569" y="35719"/>
                </a:lnTo>
                <a:lnTo>
                  <a:pt x="1135857" y="35719"/>
                </a:lnTo>
                <a:lnTo>
                  <a:pt x="1157288" y="35719"/>
                </a:lnTo>
                <a:lnTo>
                  <a:pt x="1171576" y="35719"/>
                </a:lnTo>
                <a:lnTo>
                  <a:pt x="1185863" y="35719"/>
                </a:lnTo>
                <a:lnTo>
                  <a:pt x="1200151" y="35719"/>
                </a:lnTo>
                <a:lnTo>
                  <a:pt x="1214438" y="35719"/>
                </a:lnTo>
                <a:lnTo>
                  <a:pt x="1228726" y="35719"/>
                </a:lnTo>
                <a:lnTo>
                  <a:pt x="1243013" y="35719"/>
                </a:lnTo>
                <a:lnTo>
                  <a:pt x="1257301" y="28575"/>
                </a:lnTo>
                <a:lnTo>
                  <a:pt x="1278732" y="28575"/>
                </a:lnTo>
                <a:lnTo>
                  <a:pt x="1293019" y="28575"/>
                </a:lnTo>
                <a:lnTo>
                  <a:pt x="1307307" y="28575"/>
                </a:lnTo>
                <a:lnTo>
                  <a:pt x="1321594" y="28575"/>
                </a:lnTo>
                <a:lnTo>
                  <a:pt x="1335882" y="28575"/>
                </a:lnTo>
                <a:lnTo>
                  <a:pt x="1350169" y="28575"/>
                </a:lnTo>
                <a:lnTo>
                  <a:pt x="1364457" y="28575"/>
                </a:lnTo>
                <a:lnTo>
                  <a:pt x="1385888" y="28575"/>
                </a:lnTo>
                <a:lnTo>
                  <a:pt x="1400176" y="28575"/>
                </a:lnTo>
                <a:lnTo>
                  <a:pt x="1414463" y="21431"/>
                </a:lnTo>
                <a:lnTo>
                  <a:pt x="1435894" y="21431"/>
                </a:lnTo>
                <a:lnTo>
                  <a:pt x="1450182" y="21431"/>
                </a:lnTo>
                <a:lnTo>
                  <a:pt x="1464469" y="21431"/>
                </a:lnTo>
                <a:lnTo>
                  <a:pt x="1485901" y="21431"/>
                </a:lnTo>
                <a:lnTo>
                  <a:pt x="1493044" y="21431"/>
                </a:lnTo>
                <a:lnTo>
                  <a:pt x="1514476" y="21431"/>
                </a:lnTo>
                <a:lnTo>
                  <a:pt x="1528763" y="21431"/>
                </a:lnTo>
                <a:lnTo>
                  <a:pt x="1543051" y="21431"/>
                </a:lnTo>
                <a:lnTo>
                  <a:pt x="1557338" y="21431"/>
                </a:lnTo>
                <a:lnTo>
                  <a:pt x="1571626" y="21431"/>
                </a:lnTo>
                <a:lnTo>
                  <a:pt x="1585913" y="21431"/>
                </a:lnTo>
                <a:lnTo>
                  <a:pt x="1600201" y="21431"/>
                </a:lnTo>
                <a:lnTo>
                  <a:pt x="1614488" y="21431"/>
                </a:lnTo>
                <a:lnTo>
                  <a:pt x="1635919" y="21431"/>
                </a:lnTo>
                <a:lnTo>
                  <a:pt x="1650207" y="21431"/>
                </a:lnTo>
                <a:lnTo>
                  <a:pt x="1664494" y="21431"/>
                </a:lnTo>
                <a:lnTo>
                  <a:pt x="1678782" y="21431"/>
                </a:lnTo>
                <a:lnTo>
                  <a:pt x="1693069" y="21431"/>
                </a:lnTo>
                <a:lnTo>
                  <a:pt x="1707357" y="28575"/>
                </a:lnTo>
                <a:lnTo>
                  <a:pt x="1728788" y="21431"/>
                </a:lnTo>
                <a:lnTo>
                  <a:pt x="1743076" y="21431"/>
                </a:lnTo>
                <a:lnTo>
                  <a:pt x="1757363" y="21431"/>
                </a:lnTo>
                <a:lnTo>
                  <a:pt x="1778794" y="21431"/>
                </a:lnTo>
                <a:lnTo>
                  <a:pt x="1793082" y="21431"/>
                </a:lnTo>
                <a:lnTo>
                  <a:pt x="1807369" y="21431"/>
                </a:lnTo>
                <a:lnTo>
                  <a:pt x="1821657" y="21431"/>
                </a:lnTo>
                <a:lnTo>
                  <a:pt x="1835944" y="21431"/>
                </a:lnTo>
                <a:lnTo>
                  <a:pt x="1850232" y="21431"/>
                </a:lnTo>
                <a:lnTo>
                  <a:pt x="1871663" y="21431"/>
                </a:lnTo>
                <a:lnTo>
                  <a:pt x="1885951" y="21431"/>
                </a:lnTo>
                <a:lnTo>
                  <a:pt x="1907382" y="14287"/>
                </a:lnTo>
                <a:lnTo>
                  <a:pt x="1921669" y="14287"/>
                </a:lnTo>
                <a:lnTo>
                  <a:pt x="1943101" y="14287"/>
                </a:lnTo>
                <a:lnTo>
                  <a:pt x="1964532" y="14287"/>
                </a:lnTo>
                <a:lnTo>
                  <a:pt x="1985963" y="14287"/>
                </a:lnTo>
                <a:lnTo>
                  <a:pt x="2000251" y="14287"/>
                </a:lnTo>
                <a:lnTo>
                  <a:pt x="2021682" y="14287"/>
                </a:lnTo>
                <a:lnTo>
                  <a:pt x="2035969" y="14287"/>
                </a:lnTo>
                <a:lnTo>
                  <a:pt x="2050257" y="7144"/>
                </a:lnTo>
                <a:lnTo>
                  <a:pt x="2071688" y="7144"/>
                </a:lnTo>
                <a:lnTo>
                  <a:pt x="2093119" y="7144"/>
                </a:lnTo>
                <a:lnTo>
                  <a:pt x="2107407" y="7144"/>
                </a:lnTo>
                <a:lnTo>
                  <a:pt x="2128838" y="0"/>
                </a:lnTo>
                <a:lnTo>
                  <a:pt x="2143126" y="0"/>
                </a:lnTo>
                <a:lnTo>
                  <a:pt x="2157413" y="0"/>
                </a:lnTo>
                <a:lnTo>
                  <a:pt x="2178844" y="0"/>
                </a:lnTo>
                <a:lnTo>
                  <a:pt x="2193132" y="0"/>
                </a:lnTo>
                <a:lnTo>
                  <a:pt x="2207419" y="0"/>
                </a:lnTo>
                <a:lnTo>
                  <a:pt x="2228851" y="0"/>
                </a:lnTo>
                <a:lnTo>
                  <a:pt x="2243138" y="0"/>
                </a:lnTo>
                <a:lnTo>
                  <a:pt x="2250282" y="0"/>
                </a:lnTo>
                <a:lnTo>
                  <a:pt x="2271713" y="0"/>
                </a:lnTo>
                <a:lnTo>
                  <a:pt x="2278857" y="0"/>
                </a:lnTo>
                <a:lnTo>
                  <a:pt x="2293144" y="0"/>
                </a:lnTo>
                <a:lnTo>
                  <a:pt x="2307432" y="0"/>
                </a:lnTo>
                <a:lnTo>
                  <a:pt x="2321719" y="0"/>
                </a:lnTo>
                <a:lnTo>
                  <a:pt x="2328863" y="0"/>
                </a:lnTo>
                <a:lnTo>
                  <a:pt x="2350294" y="0"/>
                </a:lnTo>
                <a:lnTo>
                  <a:pt x="2357438" y="0"/>
                </a:lnTo>
                <a:lnTo>
                  <a:pt x="2364582" y="0"/>
                </a:lnTo>
                <a:lnTo>
                  <a:pt x="2378869" y="0"/>
                </a:lnTo>
                <a:lnTo>
                  <a:pt x="2386013" y="0"/>
                </a:lnTo>
                <a:lnTo>
                  <a:pt x="2400301" y="0"/>
                </a:lnTo>
                <a:lnTo>
                  <a:pt x="2414588" y="0"/>
                </a:lnTo>
                <a:lnTo>
                  <a:pt x="2428876" y="7144"/>
                </a:lnTo>
                <a:lnTo>
                  <a:pt x="2436019" y="7144"/>
                </a:lnTo>
                <a:lnTo>
                  <a:pt x="2450307" y="7144"/>
                </a:lnTo>
                <a:lnTo>
                  <a:pt x="2464594" y="7144"/>
                </a:lnTo>
                <a:lnTo>
                  <a:pt x="2478882" y="7144"/>
                </a:lnTo>
                <a:lnTo>
                  <a:pt x="2493169" y="7144"/>
                </a:lnTo>
                <a:lnTo>
                  <a:pt x="2507457" y="7144"/>
                </a:lnTo>
                <a:lnTo>
                  <a:pt x="2521744" y="7144"/>
                </a:lnTo>
                <a:lnTo>
                  <a:pt x="2536032" y="7144"/>
                </a:lnTo>
                <a:lnTo>
                  <a:pt x="2550319" y="7144"/>
                </a:lnTo>
                <a:lnTo>
                  <a:pt x="2564607" y="7144"/>
                </a:lnTo>
                <a:lnTo>
                  <a:pt x="2571751" y="7144"/>
                </a:lnTo>
                <a:lnTo>
                  <a:pt x="2593182" y="7144"/>
                </a:lnTo>
                <a:lnTo>
                  <a:pt x="2607469" y="7144"/>
                </a:lnTo>
                <a:lnTo>
                  <a:pt x="2621757" y="7144"/>
                </a:lnTo>
                <a:lnTo>
                  <a:pt x="2636044" y="7144"/>
                </a:lnTo>
                <a:lnTo>
                  <a:pt x="2643188" y="7144"/>
                </a:lnTo>
                <a:lnTo>
                  <a:pt x="2664619" y="7144"/>
                </a:lnTo>
                <a:lnTo>
                  <a:pt x="2671763" y="7144"/>
                </a:lnTo>
                <a:lnTo>
                  <a:pt x="2693194" y="7144"/>
                </a:lnTo>
                <a:lnTo>
                  <a:pt x="2707482" y="7144"/>
                </a:lnTo>
                <a:lnTo>
                  <a:pt x="2721769" y="7144"/>
                </a:lnTo>
                <a:lnTo>
                  <a:pt x="2743201" y="7144"/>
                </a:lnTo>
                <a:lnTo>
                  <a:pt x="2757488" y="7144"/>
                </a:lnTo>
                <a:lnTo>
                  <a:pt x="2771776" y="7144"/>
                </a:lnTo>
                <a:lnTo>
                  <a:pt x="2786063" y="7144"/>
                </a:lnTo>
                <a:lnTo>
                  <a:pt x="2807494" y="7144"/>
                </a:lnTo>
                <a:lnTo>
                  <a:pt x="2828926" y="7144"/>
                </a:lnTo>
                <a:lnTo>
                  <a:pt x="2850357" y="7144"/>
                </a:lnTo>
                <a:lnTo>
                  <a:pt x="2864644" y="7144"/>
                </a:lnTo>
                <a:lnTo>
                  <a:pt x="2886076" y="14287"/>
                </a:lnTo>
                <a:lnTo>
                  <a:pt x="2907507" y="14287"/>
                </a:lnTo>
                <a:lnTo>
                  <a:pt x="2928938" y="14287"/>
                </a:lnTo>
                <a:lnTo>
                  <a:pt x="2950369" y="14287"/>
                </a:lnTo>
                <a:lnTo>
                  <a:pt x="2971801" y="14287"/>
                </a:lnTo>
                <a:lnTo>
                  <a:pt x="2993232" y="14287"/>
                </a:lnTo>
                <a:lnTo>
                  <a:pt x="3021807" y="14287"/>
                </a:lnTo>
                <a:lnTo>
                  <a:pt x="3043238" y="14287"/>
                </a:lnTo>
                <a:lnTo>
                  <a:pt x="3064669" y="21431"/>
                </a:lnTo>
                <a:lnTo>
                  <a:pt x="3086101" y="21431"/>
                </a:lnTo>
                <a:lnTo>
                  <a:pt x="3107532" y="21431"/>
                </a:lnTo>
                <a:lnTo>
                  <a:pt x="3136107" y="21431"/>
                </a:lnTo>
                <a:lnTo>
                  <a:pt x="3157538" y="21431"/>
                </a:lnTo>
                <a:lnTo>
                  <a:pt x="3186113" y="28575"/>
                </a:lnTo>
                <a:lnTo>
                  <a:pt x="3207544" y="28575"/>
                </a:lnTo>
                <a:lnTo>
                  <a:pt x="3228976" y="28575"/>
                </a:lnTo>
                <a:lnTo>
                  <a:pt x="3250407" y="28575"/>
                </a:lnTo>
                <a:lnTo>
                  <a:pt x="3278982" y="28575"/>
                </a:lnTo>
                <a:lnTo>
                  <a:pt x="3300413" y="35719"/>
                </a:lnTo>
                <a:lnTo>
                  <a:pt x="3321844" y="35719"/>
                </a:lnTo>
                <a:lnTo>
                  <a:pt x="3350419" y="35719"/>
                </a:lnTo>
                <a:lnTo>
                  <a:pt x="3371851" y="35719"/>
                </a:lnTo>
                <a:lnTo>
                  <a:pt x="3393282" y="35719"/>
                </a:lnTo>
                <a:lnTo>
                  <a:pt x="3421857" y="35719"/>
                </a:lnTo>
                <a:lnTo>
                  <a:pt x="3443288" y="35719"/>
                </a:lnTo>
                <a:lnTo>
                  <a:pt x="3464719" y="35719"/>
                </a:lnTo>
                <a:lnTo>
                  <a:pt x="3486151" y="35719"/>
                </a:lnTo>
                <a:lnTo>
                  <a:pt x="3507582" y="35719"/>
                </a:lnTo>
                <a:lnTo>
                  <a:pt x="3536157" y="35719"/>
                </a:lnTo>
                <a:lnTo>
                  <a:pt x="3557588" y="35719"/>
                </a:lnTo>
                <a:lnTo>
                  <a:pt x="3586164" y="35719"/>
                </a:lnTo>
                <a:lnTo>
                  <a:pt x="3600451" y="35719"/>
                </a:lnTo>
                <a:lnTo>
                  <a:pt x="3629026" y="35719"/>
                </a:lnTo>
                <a:lnTo>
                  <a:pt x="3650457" y="35719"/>
                </a:lnTo>
                <a:lnTo>
                  <a:pt x="3679032" y="35719"/>
                </a:lnTo>
                <a:lnTo>
                  <a:pt x="3700464" y="35719"/>
                </a:lnTo>
                <a:lnTo>
                  <a:pt x="3721895" y="35719"/>
                </a:lnTo>
                <a:lnTo>
                  <a:pt x="3750470" y="35719"/>
                </a:lnTo>
                <a:lnTo>
                  <a:pt x="3771901" y="35719"/>
                </a:lnTo>
                <a:lnTo>
                  <a:pt x="3800476" y="35719"/>
                </a:lnTo>
                <a:lnTo>
                  <a:pt x="3821907" y="35719"/>
                </a:lnTo>
                <a:lnTo>
                  <a:pt x="3850482" y="35719"/>
                </a:lnTo>
                <a:lnTo>
                  <a:pt x="3871914" y="35719"/>
                </a:lnTo>
                <a:lnTo>
                  <a:pt x="3893345" y="35719"/>
                </a:lnTo>
                <a:lnTo>
                  <a:pt x="3921920" y="35719"/>
                </a:lnTo>
                <a:lnTo>
                  <a:pt x="3943351" y="35719"/>
                </a:lnTo>
                <a:lnTo>
                  <a:pt x="3971926" y="42862"/>
                </a:lnTo>
                <a:lnTo>
                  <a:pt x="3993357" y="42862"/>
                </a:lnTo>
                <a:lnTo>
                  <a:pt x="4021932" y="42862"/>
                </a:lnTo>
                <a:lnTo>
                  <a:pt x="4043364" y="50006"/>
                </a:lnTo>
                <a:lnTo>
                  <a:pt x="4071939" y="50006"/>
                </a:lnTo>
                <a:lnTo>
                  <a:pt x="4093370" y="50006"/>
                </a:lnTo>
                <a:lnTo>
                  <a:pt x="4114801" y="50006"/>
                </a:lnTo>
                <a:lnTo>
                  <a:pt x="4136232" y="50006"/>
                </a:lnTo>
                <a:lnTo>
                  <a:pt x="4164807" y="57150"/>
                </a:lnTo>
                <a:lnTo>
                  <a:pt x="4193382" y="57150"/>
                </a:lnTo>
                <a:lnTo>
                  <a:pt x="4214814" y="57150"/>
                </a:lnTo>
                <a:lnTo>
                  <a:pt x="4243389" y="57150"/>
                </a:lnTo>
                <a:lnTo>
                  <a:pt x="4264820" y="57150"/>
                </a:lnTo>
                <a:lnTo>
                  <a:pt x="4286251" y="57150"/>
                </a:lnTo>
                <a:lnTo>
                  <a:pt x="4314826" y="57150"/>
                </a:lnTo>
                <a:lnTo>
                  <a:pt x="4343401" y="57150"/>
                </a:lnTo>
                <a:lnTo>
                  <a:pt x="4364832" y="57150"/>
                </a:lnTo>
                <a:lnTo>
                  <a:pt x="4386264" y="57150"/>
                </a:lnTo>
                <a:lnTo>
                  <a:pt x="4414839" y="57150"/>
                </a:lnTo>
                <a:lnTo>
                  <a:pt x="4443414" y="64294"/>
                </a:lnTo>
                <a:lnTo>
                  <a:pt x="4464845" y="64294"/>
                </a:lnTo>
                <a:lnTo>
                  <a:pt x="4493420" y="64294"/>
                </a:lnTo>
                <a:lnTo>
                  <a:pt x="4521995" y="64294"/>
                </a:lnTo>
                <a:lnTo>
                  <a:pt x="4557714" y="64294"/>
                </a:lnTo>
                <a:lnTo>
                  <a:pt x="4579145" y="64294"/>
                </a:lnTo>
                <a:lnTo>
                  <a:pt x="4600576" y="71437"/>
                </a:lnTo>
                <a:lnTo>
                  <a:pt x="4636295" y="71437"/>
                </a:lnTo>
                <a:lnTo>
                  <a:pt x="4657726" y="78581"/>
                </a:lnTo>
                <a:lnTo>
                  <a:pt x="4686301" y="78581"/>
                </a:lnTo>
                <a:lnTo>
                  <a:pt x="4714876" y="78581"/>
                </a:lnTo>
                <a:lnTo>
                  <a:pt x="4743451" y="78581"/>
                </a:lnTo>
                <a:lnTo>
                  <a:pt x="4764882" y="85725"/>
                </a:lnTo>
                <a:lnTo>
                  <a:pt x="4793457" y="85725"/>
                </a:lnTo>
                <a:lnTo>
                  <a:pt x="4814889" y="85725"/>
                </a:lnTo>
                <a:lnTo>
                  <a:pt x="4843464" y="85725"/>
                </a:lnTo>
                <a:lnTo>
                  <a:pt x="4872039" y="85725"/>
                </a:lnTo>
                <a:lnTo>
                  <a:pt x="4893470" y="85725"/>
                </a:lnTo>
                <a:lnTo>
                  <a:pt x="4922045" y="85725"/>
                </a:lnTo>
                <a:lnTo>
                  <a:pt x="4950620" y="85725"/>
                </a:lnTo>
                <a:lnTo>
                  <a:pt x="4972051" y="85725"/>
                </a:lnTo>
                <a:lnTo>
                  <a:pt x="4993482" y="85725"/>
                </a:lnTo>
                <a:lnTo>
                  <a:pt x="5022057" y="85725"/>
                </a:lnTo>
                <a:lnTo>
                  <a:pt x="5043489" y="85725"/>
                </a:lnTo>
                <a:lnTo>
                  <a:pt x="5064920" y="85725"/>
                </a:lnTo>
                <a:lnTo>
                  <a:pt x="5093495" y="85725"/>
                </a:lnTo>
                <a:lnTo>
                  <a:pt x="5114926" y="85725"/>
                </a:lnTo>
                <a:lnTo>
                  <a:pt x="5136357" y="85725"/>
                </a:lnTo>
                <a:lnTo>
                  <a:pt x="5164932" y="78581"/>
                </a:lnTo>
                <a:lnTo>
                  <a:pt x="5186364" y="78581"/>
                </a:lnTo>
                <a:lnTo>
                  <a:pt x="5207795" y="78581"/>
                </a:lnTo>
                <a:lnTo>
                  <a:pt x="5236370" y="78581"/>
                </a:lnTo>
                <a:lnTo>
                  <a:pt x="5257801" y="78581"/>
                </a:lnTo>
                <a:lnTo>
                  <a:pt x="5286376" y="78581"/>
                </a:lnTo>
                <a:lnTo>
                  <a:pt x="5314951" y="85725"/>
                </a:lnTo>
                <a:lnTo>
                  <a:pt x="5343526" y="85725"/>
                </a:lnTo>
                <a:lnTo>
                  <a:pt x="5364957" y="85725"/>
                </a:lnTo>
                <a:lnTo>
                  <a:pt x="5386389" y="85725"/>
                </a:lnTo>
                <a:lnTo>
                  <a:pt x="5414964" y="85725"/>
                </a:lnTo>
                <a:lnTo>
                  <a:pt x="5436395" y="85725"/>
                </a:lnTo>
                <a:lnTo>
                  <a:pt x="5457826" y="85725"/>
                </a:lnTo>
                <a:lnTo>
                  <a:pt x="5479257" y="85725"/>
                </a:lnTo>
                <a:lnTo>
                  <a:pt x="5493545" y="85725"/>
                </a:lnTo>
                <a:lnTo>
                  <a:pt x="5514976" y="85725"/>
                </a:lnTo>
                <a:lnTo>
                  <a:pt x="5529264" y="85725"/>
                </a:lnTo>
                <a:lnTo>
                  <a:pt x="5550695" y="85725"/>
                </a:lnTo>
                <a:lnTo>
                  <a:pt x="5564982" y="85725"/>
                </a:lnTo>
                <a:lnTo>
                  <a:pt x="5586414" y="85725"/>
                </a:lnTo>
                <a:lnTo>
                  <a:pt x="5593557" y="85725"/>
                </a:lnTo>
                <a:lnTo>
                  <a:pt x="5600701" y="85725"/>
                </a:lnTo>
                <a:lnTo>
                  <a:pt x="5607845" y="85725"/>
                </a:lnTo>
                <a:lnTo>
                  <a:pt x="5607845" y="85725"/>
                </a:lnTo>
                <a:lnTo>
                  <a:pt x="5607845" y="857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02001" y="3421064"/>
            <a:ext cx="5402263" cy="65087"/>
          </a:xfrm>
          <a:custGeom>
            <a:avLst/>
            <a:gdLst/>
            <a:ahLst/>
            <a:cxnLst/>
            <a:rect l="0" t="0" r="0" b="0"/>
            <a:pathLst>
              <a:path w="5400677" h="64295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14287"/>
                </a:lnTo>
                <a:lnTo>
                  <a:pt x="14288" y="14287"/>
                </a:lnTo>
                <a:lnTo>
                  <a:pt x="14288" y="14287"/>
                </a:lnTo>
                <a:lnTo>
                  <a:pt x="21432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35719" y="14287"/>
                </a:lnTo>
                <a:lnTo>
                  <a:pt x="42863" y="14287"/>
                </a:lnTo>
                <a:lnTo>
                  <a:pt x="50007" y="14287"/>
                </a:lnTo>
                <a:lnTo>
                  <a:pt x="57150" y="14287"/>
                </a:lnTo>
                <a:lnTo>
                  <a:pt x="57150" y="14287"/>
                </a:lnTo>
                <a:lnTo>
                  <a:pt x="71438" y="14287"/>
                </a:lnTo>
                <a:lnTo>
                  <a:pt x="78582" y="14287"/>
                </a:lnTo>
                <a:lnTo>
                  <a:pt x="85725" y="14287"/>
                </a:lnTo>
                <a:lnTo>
                  <a:pt x="85725" y="7144"/>
                </a:lnTo>
                <a:lnTo>
                  <a:pt x="92869" y="7144"/>
                </a:lnTo>
                <a:lnTo>
                  <a:pt x="107157" y="7144"/>
                </a:lnTo>
                <a:lnTo>
                  <a:pt x="114300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35732" y="7144"/>
                </a:lnTo>
                <a:lnTo>
                  <a:pt x="142875" y="7144"/>
                </a:lnTo>
                <a:lnTo>
                  <a:pt x="150019" y="7144"/>
                </a:lnTo>
                <a:lnTo>
                  <a:pt x="157163" y="7144"/>
                </a:lnTo>
                <a:lnTo>
                  <a:pt x="164307" y="7144"/>
                </a:lnTo>
                <a:lnTo>
                  <a:pt x="178594" y="7144"/>
                </a:lnTo>
                <a:lnTo>
                  <a:pt x="185738" y="14287"/>
                </a:lnTo>
                <a:lnTo>
                  <a:pt x="192882" y="14287"/>
                </a:lnTo>
                <a:lnTo>
                  <a:pt x="200025" y="14287"/>
                </a:lnTo>
                <a:lnTo>
                  <a:pt x="214313" y="14287"/>
                </a:lnTo>
                <a:lnTo>
                  <a:pt x="221457" y="14287"/>
                </a:lnTo>
                <a:lnTo>
                  <a:pt x="235744" y="14287"/>
                </a:lnTo>
                <a:lnTo>
                  <a:pt x="242888" y="14287"/>
                </a:lnTo>
                <a:lnTo>
                  <a:pt x="250032" y="14287"/>
                </a:lnTo>
                <a:lnTo>
                  <a:pt x="257175" y="14287"/>
                </a:lnTo>
                <a:lnTo>
                  <a:pt x="271463" y="14287"/>
                </a:lnTo>
                <a:lnTo>
                  <a:pt x="278607" y="14287"/>
                </a:lnTo>
                <a:lnTo>
                  <a:pt x="292894" y="14287"/>
                </a:lnTo>
                <a:lnTo>
                  <a:pt x="307182" y="14287"/>
                </a:lnTo>
                <a:lnTo>
                  <a:pt x="321469" y="14287"/>
                </a:lnTo>
                <a:lnTo>
                  <a:pt x="328613" y="14287"/>
                </a:lnTo>
                <a:lnTo>
                  <a:pt x="342900" y="14287"/>
                </a:lnTo>
                <a:lnTo>
                  <a:pt x="357188" y="14287"/>
                </a:lnTo>
                <a:lnTo>
                  <a:pt x="364332" y="14287"/>
                </a:lnTo>
                <a:lnTo>
                  <a:pt x="378619" y="14287"/>
                </a:lnTo>
                <a:lnTo>
                  <a:pt x="392907" y="14287"/>
                </a:lnTo>
                <a:lnTo>
                  <a:pt x="407194" y="14287"/>
                </a:lnTo>
                <a:lnTo>
                  <a:pt x="414338" y="14287"/>
                </a:lnTo>
                <a:lnTo>
                  <a:pt x="428625" y="14287"/>
                </a:lnTo>
                <a:lnTo>
                  <a:pt x="442913" y="14287"/>
                </a:lnTo>
                <a:lnTo>
                  <a:pt x="457200" y="14287"/>
                </a:lnTo>
                <a:lnTo>
                  <a:pt x="471488" y="21431"/>
                </a:lnTo>
                <a:lnTo>
                  <a:pt x="485775" y="21431"/>
                </a:lnTo>
                <a:lnTo>
                  <a:pt x="492919" y="21431"/>
                </a:lnTo>
                <a:lnTo>
                  <a:pt x="507207" y="21431"/>
                </a:lnTo>
                <a:lnTo>
                  <a:pt x="521494" y="21431"/>
                </a:lnTo>
                <a:lnTo>
                  <a:pt x="535782" y="21431"/>
                </a:lnTo>
                <a:lnTo>
                  <a:pt x="550069" y="28575"/>
                </a:lnTo>
                <a:lnTo>
                  <a:pt x="564357" y="28575"/>
                </a:lnTo>
                <a:lnTo>
                  <a:pt x="578644" y="28575"/>
                </a:lnTo>
                <a:lnTo>
                  <a:pt x="592932" y="28575"/>
                </a:lnTo>
                <a:lnTo>
                  <a:pt x="607219" y="28575"/>
                </a:lnTo>
                <a:lnTo>
                  <a:pt x="621507" y="28575"/>
                </a:lnTo>
                <a:lnTo>
                  <a:pt x="635794" y="28575"/>
                </a:lnTo>
                <a:lnTo>
                  <a:pt x="650082" y="28575"/>
                </a:lnTo>
                <a:lnTo>
                  <a:pt x="664369" y="28575"/>
                </a:lnTo>
                <a:lnTo>
                  <a:pt x="678657" y="28575"/>
                </a:lnTo>
                <a:lnTo>
                  <a:pt x="692944" y="28575"/>
                </a:lnTo>
                <a:lnTo>
                  <a:pt x="714376" y="28575"/>
                </a:lnTo>
                <a:lnTo>
                  <a:pt x="728663" y="28575"/>
                </a:lnTo>
                <a:lnTo>
                  <a:pt x="742951" y="28575"/>
                </a:lnTo>
                <a:lnTo>
                  <a:pt x="757238" y="28575"/>
                </a:lnTo>
                <a:lnTo>
                  <a:pt x="771526" y="28575"/>
                </a:lnTo>
                <a:lnTo>
                  <a:pt x="785813" y="28575"/>
                </a:lnTo>
                <a:lnTo>
                  <a:pt x="800101" y="28575"/>
                </a:lnTo>
                <a:lnTo>
                  <a:pt x="821532" y="28575"/>
                </a:lnTo>
                <a:lnTo>
                  <a:pt x="835819" y="21431"/>
                </a:lnTo>
                <a:lnTo>
                  <a:pt x="857251" y="21431"/>
                </a:lnTo>
                <a:lnTo>
                  <a:pt x="871538" y="21431"/>
                </a:lnTo>
                <a:lnTo>
                  <a:pt x="885826" y="21431"/>
                </a:lnTo>
                <a:lnTo>
                  <a:pt x="900113" y="21431"/>
                </a:lnTo>
                <a:lnTo>
                  <a:pt x="914401" y="21431"/>
                </a:lnTo>
                <a:lnTo>
                  <a:pt x="935832" y="21431"/>
                </a:lnTo>
                <a:lnTo>
                  <a:pt x="950119" y="21431"/>
                </a:lnTo>
                <a:lnTo>
                  <a:pt x="971551" y="21431"/>
                </a:lnTo>
                <a:lnTo>
                  <a:pt x="985838" y="28575"/>
                </a:lnTo>
                <a:lnTo>
                  <a:pt x="1000126" y="21431"/>
                </a:lnTo>
                <a:lnTo>
                  <a:pt x="1021557" y="21431"/>
                </a:lnTo>
                <a:lnTo>
                  <a:pt x="1035844" y="28575"/>
                </a:lnTo>
                <a:lnTo>
                  <a:pt x="1050132" y="28575"/>
                </a:lnTo>
                <a:lnTo>
                  <a:pt x="1071563" y="28575"/>
                </a:lnTo>
                <a:lnTo>
                  <a:pt x="1078707" y="28575"/>
                </a:lnTo>
                <a:lnTo>
                  <a:pt x="1092994" y="35719"/>
                </a:lnTo>
                <a:lnTo>
                  <a:pt x="1114426" y="35719"/>
                </a:lnTo>
                <a:lnTo>
                  <a:pt x="1128713" y="35719"/>
                </a:lnTo>
                <a:lnTo>
                  <a:pt x="1143001" y="35719"/>
                </a:lnTo>
                <a:lnTo>
                  <a:pt x="1150144" y="35719"/>
                </a:lnTo>
                <a:lnTo>
                  <a:pt x="1171576" y="42862"/>
                </a:lnTo>
                <a:lnTo>
                  <a:pt x="1185863" y="42862"/>
                </a:lnTo>
                <a:lnTo>
                  <a:pt x="1200151" y="42862"/>
                </a:lnTo>
                <a:lnTo>
                  <a:pt x="1214438" y="42862"/>
                </a:lnTo>
                <a:lnTo>
                  <a:pt x="1221582" y="42862"/>
                </a:lnTo>
                <a:lnTo>
                  <a:pt x="1243013" y="42862"/>
                </a:lnTo>
                <a:lnTo>
                  <a:pt x="1257301" y="42862"/>
                </a:lnTo>
                <a:lnTo>
                  <a:pt x="1264444" y="42862"/>
                </a:lnTo>
                <a:lnTo>
                  <a:pt x="1285876" y="50006"/>
                </a:lnTo>
                <a:lnTo>
                  <a:pt x="1300163" y="50006"/>
                </a:lnTo>
                <a:lnTo>
                  <a:pt x="1314451" y="50006"/>
                </a:lnTo>
                <a:lnTo>
                  <a:pt x="1328738" y="50006"/>
                </a:lnTo>
                <a:lnTo>
                  <a:pt x="1343026" y="50006"/>
                </a:lnTo>
                <a:lnTo>
                  <a:pt x="1357313" y="42862"/>
                </a:lnTo>
                <a:lnTo>
                  <a:pt x="1371601" y="50006"/>
                </a:lnTo>
                <a:lnTo>
                  <a:pt x="1385888" y="50006"/>
                </a:lnTo>
                <a:lnTo>
                  <a:pt x="1400176" y="50006"/>
                </a:lnTo>
                <a:lnTo>
                  <a:pt x="1421607" y="50006"/>
                </a:lnTo>
                <a:lnTo>
                  <a:pt x="1435894" y="57150"/>
                </a:lnTo>
                <a:lnTo>
                  <a:pt x="1450182" y="57150"/>
                </a:lnTo>
                <a:lnTo>
                  <a:pt x="1464469" y="57150"/>
                </a:lnTo>
                <a:lnTo>
                  <a:pt x="1478757" y="57150"/>
                </a:lnTo>
                <a:lnTo>
                  <a:pt x="1493044" y="57150"/>
                </a:lnTo>
                <a:lnTo>
                  <a:pt x="1507332" y="57150"/>
                </a:lnTo>
                <a:lnTo>
                  <a:pt x="1521619" y="57150"/>
                </a:lnTo>
                <a:lnTo>
                  <a:pt x="1543051" y="64294"/>
                </a:lnTo>
                <a:lnTo>
                  <a:pt x="1550194" y="64294"/>
                </a:lnTo>
                <a:lnTo>
                  <a:pt x="1571626" y="64294"/>
                </a:lnTo>
                <a:lnTo>
                  <a:pt x="1585913" y="57150"/>
                </a:lnTo>
                <a:lnTo>
                  <a:pt x="1600201" y="57150"/>
                </a:lnTo>
                <a:lnTo>
                  <a:pt x="1614488" y="57150"/>
                </a:lnTo>
                <a:lnTo>
                  <a:pt x="1635919" y="57150"/>
                </a:lnTo>
                <a:lnTo>
                  <a:pt x="1650207" y="57150"/>
                </a:lnTo>
                <a:lnTo>
                  <a:pt x="1671638" y="57150"/>
                </a:lnTo>
                <a:lnTo>
                  <a:pt x="1685926" y="57150"/>
                </a:lnTo>
                <a:lnTo>
                  <a:pt x="1700213" y="57150"/>
                </a:lnTo>
                <a:lnTo>
                  <a:pt x="1721644" y="57150"/>
                </a:lnTo>
                <a:lnTo>
                  <a:pt x="1735932" y="57150"/>
                </a:lnTo>
                <a:lnTo>
                  <a:pt x="1750219" y="57150"/>
                </a:lnTo>
                <a:lnTo>
                  <a:pt x="1771651" y="57150"/>
                </a:lnTo>
                <a:lnTo>
                  <a:pt x="1785938" y="57150"/>
                </a:lnTo>
                <a:lnTo>
                  <a:pt x="1807369" y="57150"/>
                </a:lnTo>
                <a:lnTo>
                  <a:pt x="1821657" y="57150"/>
                </a:lnTo>
                <a:lnTo>
                  <a:pt x="1843088" y="57150"/>
                </a:lnTo>
                <a:lnTo>
                  <a:pt x="1857376" y="57150"/>
                </a:lnTo>
                <a:lnTo>
                  <a:pt x="1878807" y="57150"/>
                </a:lnTo>
                <a:lnTo>
                  <a:pt x="1893094" y="50006"/>
                </a:lnTo>
                <a:lnTo>
                  <a:pt x="1914526" y="50006"/>
                </a:lnTo>
                <a:lnTo>
                  <a:pt x="1935957" y="50006"/>
                </a:lnTo>
                <a:lnTo>
                  <a:pt x="1950244" y="50006"/>
                </a:lnTo>
                <a:lnTo>
                  <a:pt x="1971676" y="50006"/>
                </a:lnTo>
                <a:lnTo>
                  <a:pt x="1993107" y="42862"/>
                </a:lnTo>
                <a:lnTo>
                  <a:pt x="2007394" y="42862"/>
                </a:lnTo>
                <a:lnTo>
                  <a:pt x="2028826" y="42862"/>
                </a:lnTo>
                <a:lnTo>
                  <a:pt x="2050257" y="42862"/>
                </a:lnTo>
                <a:lnTo>
                  <a:pt x="2071688" y="35719"/>
                </a:lnTo>
                <a:lnTo>
                  <a:pt x="2093119" y="35719"/>
                </a:lnTo>
                <a:lnTo>
                  <a:pt x="2107407" y="35719"/>
                </a:lnTo>
                <a:lnTo>
                  <a:pt x="2128838" y="35719"/>
                </a:lnTo>
                <a:lnTo>
                  <a:pt x="2150269" y="35719"/>
                </a:lnTo>
                <a:lnTo>
                  <a:pt x="2171701" y="35719"/>
                </a:lnTo>
                <a:lnTo>
                  <a:pt x="2193132" y="35719"/>
                </a:lnTo>
                <a:lnTo>
                  <a:pt x="2214563" y="35719"/>
                </a:lnTo>
                <a:lnTo>
                  <a:pt x="2235994" y="35719"/>
                </a:lnTo>
                <a:lnTo>
                  <a:pt x="2257426" y="28575"/>
                </a:lnTo>
                <a:lnTo>
                  <a:pt x="2271713" y="28575"/>
                </a:lnTo>
                <a:lnTo>
                  <a:pt x="2293144" y="28575"/>
                </a:lnTo>
                <a:lnTo>
                  <a:pt x="2314576" y="21431"/>
                </a:lnTo>
                <a:lnTo>
                  <a:pt x="2336007" y="21431"/>
                </a:lnTo>
                <a:lnTo>
                  <a:pt x="2357438" y="21431"/>
                </a:lnTo>
                <a:lnTo>
                  <a:pt x="2378869" y="21431"/>
                </a:lnTo>
                <a:lnTo>
                  <a:pt x="2393157" y="21431"/>
                </a:lnTo>
                <a:lnTo>
                  <a:pt x="2414588" y="21431"/>
                </a:lnTo>
                <a:lnTo>
                  <a:pt x="2428876" y="21431"/>
                </a:lnTo>
                <a:lnTo>
                  <a:pt x="2450307" y="21431"/>
                </a:lnTo>
                <a:lnTo>
                  <a:pt x="2471738" y="21431"/>
                </a:lnTo>
                <a:lnTo>
                  <a:pt x="2486026" y="21431"/>
                </a:lnTo>
                <a:lnTo>
                  <a:pt x="2507457" y="21431"/>
                </a:lnTo>
                <a:lnTo>
                  <a:pt x="2521744" y="21431"/>
                </a:lnTo>
                <a:lnTo>
                  <a:pt x="2543176" y="21431"/>
                </a:lnTo>
                <a:lnTo>
                  <a:pt x="2564607" y="21431"/>
                </a:lnTo>
                <a:lnTo>
                  <a:pt x="2578894" y="14287"/>
                </a:lnTo>
                <a:lnTo>
                  <a:pt x="2600326" y="14287"/>
                </a:lnTo>
                <a:lnTo>
                  <a:pt x="2614613" y="14287"/>
                </a:lnTo>
                <a:lnTo>
                  <a:pt x="2636044" y="14287"/>
                </a:lnTo>
                <a:lnTo>
                  <a:pt x="2650332" y="7144"/>
                </a:lnTo>
                <a:lnTo>
                  <a:pt x="2664619" y="7144"/>
                </a:lnTo>
                <a:lnTo>
                  <a:pt x="2686051" y="7144"/>
                </a:lnTo>
                <a:lnTo>
                  <a:pt x="2700338" y="7144"/>
                </a:lnTo>
                <a:lnTo>
                  <a:pt x="2721769" y="7144"/>
                </a:lnTo>
                <a:lnTo>
                  <a:pt x="2736057" y="7144"/>
                </a:lnTo>
                <a:lnTo>
                  <a:pt x="2757488" y="7144"/>
                </a:lnTo>
                <a:lnTo>
                  <a:pt x="2764632" y="7144"/>
                </a:lnTo>
                <a:lnTo>
                  <a:pt x="2786063" y="0"/>
                </a:lnTo>
                <a:lnTo>
                  <a:pt x="2800351" y="0"/>
                </a:lnTo>
                <a:lnTo>
                  <a:pt x="2821782" y="0"/>
                </a:lnTo>
                <a:lnTo>
                  <a:pt x="2843213" y="7144"/>
                </a:lnTo>
                <a:lnTo>
                  <a:pt x="2857501" y="0"/>
                </a:lnTo>
                <a:lnTo>
                  <a:pt x="2878932" y="7144"/>
                </a:lnTo>
                <a:lnTo>
                  <a:pt x="2900363" y="7144"/>
                </a:lnTo>
                <a:lnTo>
                  <a:pt x="2914651" y="7144"/>
                </a:lnTo>
                <a:lnTo>
                  <a:pt x="2928938" y="7144"/>
                </a:lnTo>
                <a:lnTo>
                  <a:pt x="2943226" y="7144"/>
                </a:lnTo>
                <a:lnTo>
                  <a:pt x="2964657" y="7144"/>
                </a:lnTo>
                <a:lnTo>
                  <a:pt x="2986088" y="7144"/>
                </a:lnTo>
                <a:lnTo>
                  <a:pt x="3000376" y="7144"/>
                </a:lnTo>
                <a:lnTo>
                  <a:pt x="3021807" y="7144"/>
                </a:lnTo>
                <a:lnTo>
                  <a:pt x="3036094" y="14287"/>
                </a:lnTo>
                <a:lnTo>
                  <a:pt x="3057526" y="14287"/>
                </a:lnTo>
                <a:lnTo>
                  <a:pt x="3078957" y="14287"/>
                </a:lnTo>
                <a:lnTo>
                  <a:pt x="3093244" y="14287"/>
                </a:lnTo>
                <a:lnTo>
                  <a:pt x="3114676" y="21431"/>
                </a:lnTo>
                <a:lnTo>
                  <a:pt x="3128964" y="21431"/>
                </a:lnTo>
                <a:lnTo>
                  <a:pt x="3150395" y="21431"/>
                </a:lnTo>
                <a:lnTo>
                  <a:pt x="3164682" y="21431"/>
                </a:lnTo>
                <a:lnTo>
                  <a:pt x="3178970" y="21431"/>
                </a:lnTo>
                <a:lnTo>
                  <a:pt x="3200401" y="21431"/>
                </a:lnTo>
                <a:lnTo>
                  <a:pt x="3214689" y="28575"/>
                </a:lnTo>
                <a:lnTo>
                  <a:pt x="3228976" y="28575"/>
                </a:lnTo>
                <a:lnTo>
                  <a:pt x="3250407" y="28575"/>
                </a:lnTo>
                <a:lnTo>
                  <a:pt x="3264695" y="28575"/>
                </a:lnTo>
                <a:lnTo>
                  <a:pt x="3286126" y="28575"/>
                </a:lnTo>
                <a:lnTo>
                  <a:pt x="3300414" y="28575"/>
                </a:lnTo>
                <a:lnTo>
                  <a:pt x="3314701" y="28575"/>
                </a:lnTo>
                <a:lnTo>
                  <a:pt x="3336132" y="28575"/>
                </a:lnTo>
                <a:lnTo>
                  <a:pt x="3357564" y="28575"/>
                </a:lnTo>
                <a:lnTo>
                  <a:pt x="3371851" y="28575"/>
                </a:lnTo>
                <a:lnTo>
                  <a:pt x="3386139" y="28575"/>
                </a:lnTo>
                <a:lnTo>
                  <a:pt x="3400426" y="28575"/>
                </a:lnTo>
                <a:lnTo>
                  <a:pt x="3421857" y="28575"/>
                </a:lnTo>
                <a:lnTo>
                  <a:pt x="3436145" y="28575"/>
                </a:lnTo>
                <a:lnTo>
                  <a:pt x="3457576" y="28575"/>
                </a:lnTo>
                <a:lnTo>
                  <a:pt x="3471864" y="28575"/>
                </a:lnTo>
                <a:lnTo>
                  <a:pt x="3493295" y="28575"/>
                </a:lnTo>
                <a:lnTo>
                  <a:pt x="3514726" y="28575"/>
                </a:lnTo>
                <a:lnTo>
                  <a:pt x="3536157" y="28575"/>
                </a:lnTo>
                <a:lnTo>
                  <a:pt x="3550445" y="28575"/>
                </a:lnTo>
                <a:lnTo>
                  <a:pt x="3564732" y="28575"/>
                </a:lnTo>
                <a:lnTo>
                  <a:pt x="3586164" y="28575"/>
                </a:lnTo>
                <a:lnTo>
                  <a:pt x="3607595" y="28575"/>
                </a:lnTo>
                <a:lnTo>
                  <a:pt x="3621882" y="28575"/>
                </a:lnTo>
                <a:lnTo>
                  <a:pt x="3643314" y="28575"/>
                </a:lnTo>
                <a:lnTo>
                  <a:pt x="3657601" y="28575"/>
                </a:lnTo>
                <a:lnTo>
                  <a:pt x="3679032" y="28575"/>
                </a:lnTo>
                <a:lnTo>
                  <a:pt x="3700464" y="28575"/>
                </a:lnTo>
                <a:lnTo>
                  <a:pt x="3721895" y="28575"/>
                </a:lnTo>
                <a:lnTo>
                  <a:pt x="3736182" y="28575"/>
                </a:lnTo>
                <a:lnTo>
                  <a:pt x="3757614" y="28575"/>
                </a:lnTo>
                <a:lnTo>
                  <a:pt x="3771901" y="21431"/>
                </a:lnTo>
                <a:lnTo>
                  <a:pt x="3793332" y="21431"/>
                </a:lnTo>
                <a:lnTo>
                  <a:pt x="3807620" y="21431"/>
                </a:lnTo>
                <a:lnTo>
                  <a:pt x="3829051" y="21431"/>
                </a:lnTo>
                <a:lnTo>
                  <a:pt x="3843339" y="21431"/>
                </a:lnTo>
                <a:lnTo>
                  <a:pt x="3857626" y="21431"/>
                </a:lnTo>
                <a:lnTo>
                  <a:pt x="3879057" y="21431"/>
                </a:lnTo>
                <a:lnTo>
                  <a:pt x="3893345" y="21431"/>
                </a:lnTo>
                <a:lnTo>
                  <a:pt x="3907632" y="21431"/>
                </a:lnTo>
                <a:lnTo>
                  <a:pt x="3921920" y="21431"/>
                </a:lnTo>
                <a:lnTo>
                  <a:pt x="3943351" y="21431"/>
                </a:lnTo>
                <a:lnTo>
                  <a:pt x="3964782" y="21431"/>
                </a:lnTo>
                <a:lnTo>
                  <a:pt x="3979070" y="21431"/>
                </a:lnTo>
                <a:lnTo>
                  <a:pt x="4000501" y="21431"/>
                </a:lnTo>
                <a:lnTo>
                  <a:pt x="4014789" y="21431"/>
                </a:lnTo>
                <a:lnTo>
                  <a:pt x="4029076" y="21431"/>
                </a:lnTo>
                <a:lnTo>
                  <a:pt x="4050507" y="21431"/>
                </a:lnTo>
                <a:lnTo>
                  <a:pt x="4071939" y="21431"/>
                </a:lnTo>
                <a:lnTo>
                  <a:pt x="4086226" y="21431"/>
                </a:lnTo>
                <a:lnTo>
                  <a:pt x="4107657" y="21431"/>
                </a:lnTo>
                <a:lnTo>
                  <a:pt x="4121945" y="21431"/>
                </a:lnTo>
                <a:lnTo>
                  <a:pt x="4143376" y="21431"/>
                </a:lnTo>
                <a:lnTo>
                  <a:pt x="4157664" y="21431"/>
                </a:lnTo>
                <a:lnTo>
                  <a:pt x="4179095" y="21431"/>
                </a:lnTo>
                <a:lnTo>
                  <a:pt x="4200526" y="28575"/>
                </a:lnTo>
                <a:lnTo>
                  <a:pt x="4214814" y="28575"/>
                </a:lnTo>
                <a:lnTo>
                  <a:pt x="4236245" y="28575"/>
                </a:lnTo>
                <a:lnTo>
                  <a:pt x="4257676" y="28575"/>
                </a:lnTo>
                <a:lnTo>
                  <a:pt x="4271964" y="28575"/>
                </a:lnTo>
                <a:lnTo>
                  <a:pt x="4286251" y="28575"/>
                </a:lnTo>
                <a:lnTo>
                  <a:pt x="4300539" y="21431"/>
                </a:lnTo>
                <a:lnTo>
                  <a:pt x="4321970" y="28575"/>
                </a:lnTo>
                <a:lnTo>
                  <a:pt x="4343401" y="21431"/>
                </a:lnTo>
                <a:lnTo>
                  <a:pt x="4364832" y="21431"/>
                </a:lnTo>
                <a:lnTo>
                  <a:pt x="4386264" y="21431"/>
                </a:lnTo>
                <a:lnTo>
                  <a:pt x="4400551" y="21431"/>
                </a:lnTo>
                <a:lnTo>
                  <a:pt x="4414839" y="21431"/>
                </a:lnTo>
                <a:lnTo>
                  <a:pt x="4436270" y="21431"/>
                </a:lnTo>
                <a:lnTo>
                  <a:pt x="4457701" y="14287"/>
                </a:lnTo>
                <a:lnTo>
                  <a:pt x="4479132" y="14287"/>
                </a:lnTo>
                <a:lnTo>
                  <a:pt x="4500564" y="14287"/>
                </a:lnTo>
                <a:lnTo>
                  <a:pt x="4514851" y="14287"/>
                </a:lnTo>
                <a:lnTo>
                  <a:pt x="4536282" y="14287"/>
                </a:lnTo>
                <a:lnTo>
                  <a:pt x="4557714" y="14287"/>
                </a:lnTo>
                <a:lnTo>
                  <a:pt x="4586289" y="14287"/>
                </a:lnTo>
                <a:lnTo>
                  <a:pt x="4607720" y="7144"/>
                </a:lnTo>
                <a:lnTo>
                  <a:pt x="4629151" y="7144"/>
                </a:lnTo>
                <a:lnTo>
                  <a:pt x="4650582" y="7144"/>
                </a:lnTo>
                <a:lnTo>
                  <a:pt x="4672014" y="7144"/>
                </a:lnTo>
                <a:lnTo>
                  <a:pt x="4693445" y="7144"/>
                </a:lnTo>
                <a:lnTo>
                  <a:pt x="4722020" y="7144"/>
                </a:lnTo>
                <a:lnTo>
                  <a:pt x="4736307" y="7144"/>
                </a:lnTo>
                <a:lnTo>
                  <a:pt x="4764882" y="0"/>
                </a:lnTo>
                <a:lnTo>
                  <a:pt x="4786314" y="0"/>
                </a:lnTo>
                <a:lnTo>
                  <a:pt x="4807745" y="0"/>
                </a:lnTo>
                <a:lnTo>
                  <a:pt x="4829176" y="0"/>
                </a:lnTo>
                <a:lnTo>
                  <a:pt x="4850607" y="0"/>
                </a:lnTo>
                <a:lnTo>
                  <a:pt x="4872039" y="0"/>
                </a:lnTo>
                <a:lnTo>
                  <a:pt x="4893470" y="0"/>
                </a:lnTo>
                <a:lnTo>
                  <a:pt x="4914901" y="0"/>
                </a:lnTo>
                <a:lnTo>
                  <a:pt x="4936332" y="0"/>
                </a:lnTo>
                <a:lnTo>
                  <a:pt x="4964907" y="0"/>
                </a:lnTo>
                <a:lnTo>
                  <a:pt x="4986339" y="0"/>
                </a:lnTo>
                <a:lnTo>
                  <a:pt x="5007770" y="0"/>
                </a:lnTo>
                <a:lnTo>
                  <a:pt x="5029201" y="0"/>
                </a:lnTo>
                <a:lnTo>
                  <a:pt x="5050632" y="0"/>
                </a:lnTo>
                <a:lnTo>
                  <a:pt x="5072064" y="0"/>
                </a:lnTo>
                <a:lnTo>
                  <a:pt x="5093495" y="0"/>
                </a:lnTo>
                <a:lnTo>
                  <a:pt x="5114926" y="0"/>
                </a:lnTo>
                <a:lnTo>
                  <a:pt x="5143501" y="0"/>
                </a:lnTo>
                <a:lnTo>
                  <a:pt x="5157789" y="0"/>
                </a:lnTo>
                <a:lnTo>
                  <a:pt x="5179220" y="0"/>
                </a:lnTo>
                <a:lnTo>
                  <a:pt x="5200651" y="0"/>
                </a:lnTo>
                <a:lnTo>
                  <a:pt x="5222082" y="0"/>
                </a:lnTo>
                <a:lnTo>
                  <a:pt x="5243514" y="0"/>
                </a:lnTo>
                <a:lnTo>
                  <a:pt x="5257801" y="0"/>
                </a:lnTo>
                <a:lnTo>
                  <a:pt x="5279232" y="0"/>
                </a:lnTo>
                <a:lnTo>
                  <a:pt x="5300664" y="7144"/>
                </a:lnTo>
                <a:lnTo>
                  <a:pt x="5314951" y="7144"/>
                </a:lnTo>
                <a:lnTo>
                  <a:pt x="5336382" y="7144"/>
                </a:lnTo>
                <a:lnTo>
                  <a:pt x="5357814" y="7144"/>
                </a:lnTo>
                <a:lnTo>
                  <a:pt x="5372101" y="7144"/>
                </a:lnTo>
                <a:lnTo>
                  <a:pt x="5386389" y="14287"/>
                </a:lnTo>
                <a:lnTo>
                  <a:pt x="5393532" y="14287"/>
                </a:lnTo>
                <a:lnTo>
                  <a:pt x="5400676" y="14287"/>
                </a:lnTo>
                <a:lnTo>
                  <a:pt x="5400676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52701" y="3721101"/>
            <a:ext cx="2436813" cy="73025"/>
          </a:xfrm>
          <a:custGeom>
            <a:avLst/>
            <a:gdLst/>
            <a:ahLst/>
            <a:cxnLst/>
            <a:rect l="0" t="0" r="0" b="0"/>
            <a:pathLst>
              <a:path w="2436020" h="71439">
                <a:moveTo>
                  <a:pt x="2436019" y="57150"/>
                </a:moveTo>
                <a:lnTo>
                  <a:pt x="2436019" y="64294"/>
                </a:lnTo>
                <a:lnTo>
                  <a:pt x="2436019" y="57150"/>
                </a:lnTo>
                <a:lnTo>
                  <a:pt x="2428875" y="57150"/>
                </a:lnTo>
                <a:lnTo>
                  <a:pt x="2428875" y="57150"/>
                </a:lnTo>
                <a:lnTo>
                  <a:pt x="2414587" y="50007"/>
                </a:lnTo>
                <a:lnTo>
                  <a:pt x="2407444" y="50007"/>
                </a:lnTo>
                <a:lnTo>
                  <a:pt x="2400300" y="50007"/>
                </a:lnTo>
                <a:lnTo>
                  <a:pt x="2386012" y="50007"/>
                </a:lnTo>
                <a:lnTo>
                  <a:pt x="2371725" y="50007"/>
                </a:lnTo>
                <a:lnTo>
                  <a:pt x="2357437" y="50007"/>
                </a:lnTo>
                <a:lnTo>
                  <a:pt x="2336006" y="50007"/>
                </a:lnTo>
                <a:lnTo>
                  <a:pt x="2321719" y="57150"/>
                </a:lnTo>
                <a:lnTo>
                  <a:pt x="2300287" y="57150"/>
                </a:lnTo>
                <a:lnTo>
                  <a:pt x="2286000" y="57150"/>
                </a:lnTo>
                <a:lnTo>
                  <a:pt x="2257425" y="57150"/>
                </a:lnTo>
                <a:lnTo>
                  <a:pt x="2243137" y="57150"/>
                </a:lnTo>
                <a:lnTo>
                  <a:pt x="2221706" y="57150"/>
                </a:lnTo>
                <a:lnTo>
                  <a:pt x="2200275" y="57150"/>
                </a:lnTo>
                <a:lnTo>
                  <a:pt x="2171700" y="57150"/>
                </a:lnTo>
                <a:lnTo>
                  <a:pt x="2150269" y="57150"/>
                </a:lnTo>
                <a:lnTo>
                  <a:pt x="2121694" y="57150"/>
                </a:lnTo>
                <a:lnTo>
                  <a:pt x="2093119" y="57150"/>
                </a:lnTo>
                <a:lnTo>
                  <a:pt x="2071687" y="57150"/>
                </a:lnTo>
                <a:lnTo>
                  <a:pt x="2043112" y="64294"/>
                </a:lnTo>
                <a:lnTo>
                  <a:pt x="2014537" y="64294"/>
                </a:lnTo>
                <a:lnTo>
                  <a:pt x="1985962" y="64294"/>
                </a:lnTo>
                <a:lnTo>
                  <a:pt x="1957387" y="64294"/>
                </a:lnTo>
                <a:lnTo>
                  <a:pt x="1928812" y="64294"/>
                </a:lnTo>
                <a:lnTo>
                  <a:pt x="1893094" y="64294"/>
                </a:lnTo>
                <a:lnTo>
                  <a:pt x="1864519" y="64294"/>
                </a:lnTo>
                <a:lnTo>
                  <a:pt x="1835944" y="64294"/>
                </a:lnTo>
                <a:lnTo>
                  <a:pt x="1800225" y="64294"/>
                </a:lnTo>
                <a:lnTo>
                  <a:pt x="1771650" y="64294"/>
                </a:lnTo>
                <a:lnTo>
                  <a:pt x="1743075" y="71438"/>
                </a:lnTo>
                <a:lnTo>
                  <a:pt x="1707356" y="71438"/>
                </a:lnTo>
                <a:lnTo>
                  <a:pt x="1671637" y="71438"/>
                </a:lnTo>
                <a:lnTo>
                  <a:pt x="1643062" y="64294"/>
                </a:lnTo>
                <a:lnTo>
                  <a:pt x="1614487" y="71438"/>
                </a:lnTo>
                <a:lnTo>
                  <a:pt x="1585912" y="71438"/>
                </a:lnTo>
                <a:lnTo>
                  <a:pt x="1550194" y="64294"/>
                </a:lnTo>
                <a:lnTo>
                  <a:pt x="1521619" y="64294"/>
                </a:lnTo>
                <a:lnTo>
                  <a:pt x="1485900" y="64294"/>
                </a:lnTo>
                <a:lnTo>
                  <a:pt x="1457325" y="57150"/>
                </a:lnTo>
                <a:lnTo>
                  <a:pt x="1421606" y="57150"/>
                </a:lnTo>
                <a:lnTo>
                  <a:pt x="1393031" y="57150"/>
                </a:lnTo>
                <a:lnTo>
                  <a:pt x="1357312" y="50007"/>
                </a:lnTo>
                <a:lnTo>
                  <a:pt x="1321593" y="42863"/>
                </a:lnTo>
                <a:lnTo>
                  <a:pt x="1285875" y="42863"/>
                </a:lnTo>
                <a:lnTo>
                  <a:pt x="1257300" y="42863"/>
                </a:lnTo>
                <a:lnTo>
                  <a:pt x="1221581" y="35719"/>
                </a:lnTo>
                <a:lnTo>
                  <a:pt x="1185862" y="35719"/>
                </a:lnTo>
                <a:lnTo>
                  <a:pt x="1157287" y="35719"/>
                </a:lnTo>
                <a:lnTo>
                  <a:pt x="1128712" y="28575"/>
                </a:lnTo>
                <a:lnTo>
                  <a:pt x="1100137" y="28575"/>
                </a:lnTo>
                <a:lnTo>
                  <a:pt x="1064418" y="28575"/>
                </a:lnTo>
                <a:lnTo>
                  <a:pt x="1035843" y="21432"/>
                </a:lnTo>
                <a:lnTo>
                  <a:pt x="1007268" y="21432"/>
                </a:lnTo>
                <a:lnTo>
                  <a:pt x="978693" y="14288"/>
                </a:lnTo>
                <a:lnTo>
                  <a:pt x="950118" y="14288"/>
                </a:lnTo>
                <a:lnTo>
                  <a:pt x="914400" y="14288"/>
                </a:lnTo>
                <a:lnTo>
                  <a:pt x="892968" y="7144"/>
                </a:lnTo>
                <a:lnTo>
                  <a:pt x="864393" y="7144"/>
                </a:lnTo>
                <a:lnTo>
                  <a:pt x="828675" y="7144"/>
                </a:lnTo>
                <a:lnTo>
                  <a:pt x="807243" y="7144"/>
                </a:lnTo>
                <a:lnTo>
                  <a:pt x="778668" y="0"/>
                </a:lnTo>
                <a:lnTo>
                  <a:pt x="757237" y="0"/>
                </a:lnTo>
                <a:lnTo>
                  <a:pt x="728662" y="0"/>
                </a:lnTo>
                <a:lnTo>
                  <a:pt x="707231" y="0"/>
                </a:lnTo>
                <a:lnTo>
                  <a:pt x="678656" y="0"/>
                </a:lnTo>
                <a:lnTo>
                  <a:pt x="657225" y="0"/>
                </a:lnTo>
                <a:lnTo>
                  <a:pt x="628650" y="0"/>
                </a:lnTo>
                <a:lnTo>
                  <a:pt x="600075" y="0"/>
                </a:lnTo>
                <a:lnTo>
                  <a:pt x="578643" y="0"/>
                </a:lnTo>
                <a:lnTo>
                  <a:pt x="550068" y="0"/>
                </a:lnTo>
                <a:lnTo>
                  <a:pt x="528637" y="0"/>
                </a:lnTo>
                <a:lnTo>
                  <a:pt x="500062" y="7144"/>
                </a:lnTo>
                <a:lnTo>
                  <a:pt x="478631" y="7144"/>
                </a:lnTo>
                <a:lnTo>
                  <a:pt x="450056" y="7144"/>
                </a:lnTo>
                <a:lnTo>
                  <a:pt x="428625" y="7144"/>
                </a:lnTo>
                <a:lnTo>
                  <a:pt x="400050" y="7144"/>
                </a:lnTo>
                <a:lnTo>
                  <a:pt x="378618" y="7144"/>
                </a:lnTo>
                <a:lnTo>
                  <a:pt x="357187" y="7144"/>
                </a:lnTo>
                <a:lnTo>
                  <a:pt x="328612" y="7144"/>
                </a:lnTo>
                <a:lnTo>
                  <a:pt x="307181" y="7144"/>
                </a:lnTo>
                <a:lnTo>
                  <a:pt x="292893" y="7144"/>
                </a:lnTo>
                <a:lnTo>
                  <a:pt x="271462" y="7144"/>
                </a:lnTo>
                <a:lnTo>
                  <a:pt x="250031" y="7144"/>
                </a:lnTo>
                <a:lnTo>
                  <a:pt x="228600" y="14288"/>
                </a:lnTo>
                <a:lnTo>
                  <a:pt x="207168" y="14288"/>
                </a:lnTo>
                <a:lnTo>
                  <a:pt x="185737" y="14288"/>
                </a:lnTo>
                <a:lnTo>
                  <a:pt x="171450" y="21432"/>
                </a:lnTo>
                <a:lnTo>
                  <a:pt x="150018" y="21432"/>
                </a:lnTo>
                <a:lnTo>
                  <a:pt x="128587" y="21432"/>
                </a:lnTo>
                <a:lnTo>
                  <a:pt x="107156" y="21432"/>
                </a:lnTo>
                <a:lnTo>
                  <a:pt x="85725" y="21432"/>
                </a:lnTo>
                <a:lnTo>
                  <a:pt x="71437" y="21432"/>
                </a:lnTo>
                <a:lnTo>
                  <a:pt x="57150" y="21432"/>
                </a:lnTo>
                <a:lnTo>
                  <a:pt x="42862" y="28575"/>
                </a:lnTo>
                <a:lnTo>
                  <a:pt x="28575" y="28575"/>
                </a:lnTo>
                <a:lnTo>
                  <a:pt x="21431" y="35719"/>
                </a:lnTo>
                <a:lnTo>
                  <a:pt x="7143" y="35719"/>
                </a:lnTo>
                <a:lnTo>
                  <a:pt x="7143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96389" y="2363788"/>
            <a:ext cx="314325" cy="258762"/>
          </a:xfrm>
          <a:custGeom>
            <a:avLst/>
            <a:gdLst/>
            <a:ahLst/>
            <a:cxnLst/>
            <a:rect l="0" t="0" r="0" b="0"/>
            <a:pathLst>
              <a:path w="314326" h="257176">
                <a:moveTo>
                  <a:pt x="150019" y="0"/>
                </a:moveTo>
                <a:lnTo>
                  <a:pt x="150019" y="0"/>
                </a:lnTo>
                <a:lnTo>
                  <a:pt x="150019" y="0"/>
                </a:lnTo>
                <a:lnTo>
                  <a:pt x="150019" y="0"/>
                </a:lnTo>
                <a:lnTo>
                  <a:pt x="150019" y="0"/>
                </a:lnTo>
                <a:lnTo>
                  <a:pt x="150019" y="0"/>
                </a:lnTo>
                <a:lnTo>
                  <a:pt x="142875" y="0"/>
                </a:lnTo>
                <a:lnTo>
                  <a:pt x="135731" y="0"/>
                </a:lnTo>
                <a:lnTo>
                  <a:pt x="128587" y="0"/>
                </a:lnTo>
                <a:lnTo>
                  <a:pt x="121444" y="0"/>
                </a:lnTo>
                <a:lnTo>
                  <a:pt x="114300" y="0"/>
                </a:lnTo>
                <a:lnTo>
                  <a:pt x="107156" y="0"/>
                </a:lnTo>
                <a:lnTo>
                  <a:pt x="92869" y="0"/>
                </a:lnTo>
                <a:lnTo>
                  <a:pt x="85725" y="0"/>
                </a:lnTo>
                <a:lnTo>
                  <a:pt x="78581" y="0"/>
                </a:lnTo>
                <a:lnTo>
                  <a:pt x="71437" y="0"/>
                </a:lnTo>
                <a:lnTo>
                  <a:pt x="57150" y="0"/>
                </a:lnTo>
                <a:lnTo>
                  <a:pt x="42862" y="0"/>
                </a:lnTo>
                <a:lnTo>
                  <a:pt x="42862" y="0"/>
                </a:lnTo>
                <a:lnTo>
                  <a:pt x="28575" y="0"/>
                </a:lnTo>
                <a:lnTo>
                  <a:pt x="21431" y="0"/>
                </a:lnTo>
                <a:lnTo>
                  <a:pt x="14287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14287"/>
                </a:lnTo>
                <a:lnTo>
                  <a:pt x="0" y="21431"/>
                </a:lnTo>
                <a:lnTo>
                  <a:pt x="0" y="21431"/>
                </a:lnTo>
                <a:lnTo>
                  <a:pt x="0" y="35719"/>
                </a:lnTo>
                <a:lnTo>
                  <a:pt x="0" y="42862"/>
                </a:lnTo>
                <a:lnTo>
                  <a:pt x="7144" y="42862"/>
                </a:lnTo>
                <a:lnTo>
                  <a:pt x="7144" y="57150"/>
                </a:lnTo>
                <a:lnTo>
                  <a:pt x="7144" y="57150"/>
                </a:lnTo>
                <a:lnTo>
                  <a:pt x="7144" y="71437"/>
                </a:lnTo>
                <a:lnTo>
                  <a:pt x="7144" y="78581"/>
                </a:lnTo>
                <a:lnTo>
                  <a:pt x="7144" y="78581"/>
                </a:lnTo>
                <a:lnTo>
                  <a:pt x="7144" y="85725"/>
                </a:lnTo>
                <a:lnTo>
                  <a:pt x="7144" y="92869"/>
                </a:lnTo>
                <a:lnTo>
                  <a:pt x="7144" y="92869"/>
                </a:lnTo>
                <a:lnTo>
                  <a:pt x="7144" y="100012"/>
                </a:lnTo>
                <a:lnTo>
                  <a:pt x="0" y="100012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0012"/>
                </a:lnTo>
                <a:lnTo>
                  <a:pt x="7144" y="100012"/>
                </a:lnTo>
                <a:lnTo>
                  <a:pt x="7144" y="100012"/>
                </a:lnTo>
                <a:lnTo>
                  <a:pt x="7144" y="100012"/>
                </a:lnTo>
                <a:lnTo>
                  <a:pt x="14287" y="100012"/>
                </a:lnTo>
                <a:lnTo>
                  <a:pt x="21431" y="92869"/>
                </a:lnTo>
                <a:lnTo>
                  <a:pt x="28575" y="85725"/>
                </a:lnTo>
                <a:lnTo>
                  <a:pt x="35719" y="85725"/>
                </a:lnTo>
                <a:lnTo>
                  <a:pt x="42862" y="85725"/>
                </a:lnTo>
                <a:lnTo>
                  <a:pt x="50006" y="78581"/>
                </a:lnTo>
                <a:lnTo>
                  <a:pt x="57150" y="78581"/>
                </a:lnTo>
                <a:lnTo>
                  <a:pt x="64294" y="71437"/>
                </a:lnTo>
                <a:lnTo>
                  <a:pt x="71437" y="71437"/>
                </a:lnTo>
                <a:lnTo>
                  <a:pt x="78581" y="64294"/>
                </a:lnTo>
                <a:lnTo>
                  <a:pt x="85725" y="64294"/>
                </a:lnTo>
                <a:lnTo>
                  <a:pt x="100012" y="57150"/>
                </a:lnTo>
                <a:lnTo>
                  <a:pt x="107156" y="57150"/>
                </a:lnTo>
                <a:lnTo>
                  <a:pt x="114300" y="50006"/>
                </a:lnTo>
                <a:lnTo>
                  <a:pt x="121444" y="50006"/>
                </a:lnTo>
                <a:lnTo>
                  <a:pt x="128587" y="42862"/>
                </a:lnTo>
                <a:lnTo>
                  <a:pt x="142875" y="42862"/>
                </a:lnTo>
                <a:lnTo>
                  <a:pt x="142875" y="42862"/>
                </a:lnTo>
                <a:lnTo>
                  <a:pt x="150019" y="42862"/>
                </a:lnTo>
                <a:lnTo>
                  <a:pt x="157162" y="42862"/>
                </a:lnTo>
                <a:lnTo>
                  <a:pt x="164306" y="35719"/>
                </a:lnTo>
                <a:lnTo>
                  <a:pt x="171450" y="35719"/>
                </a:lnTo>
                <a:lnTo>
                  <a:pt x="178594" y="35719"/>
                </a:lnTo>
                <a:lnTo>
                  <a:pt x="185737" y="35719"/>
                </a:lnTo>
                <a:lnTo>
                  <a:pt x="192881" y="35719"/>
                </a:lnTo>
                <a:lnTo>
                  <a:pt x="200025" y="35719"/>
                </a:lnTo>
                <a:lnTo>
                  <a:pt x="207169" y="42862"/>
                </a:lnTo>
                <a:lnTo>
                  <a:pt x="214312" y="42862"/>
                </a:lnTo>
                <a:lnTo>
                  <a:pt x="221456" y="42862"/>
                </a:lnTo>
                <a:lnTo>
                  <a:pt x="228600" y="42862"/>
                </a:lnTo>
                <a:lnTo>
                  <a:pt x="235744" y="50006"/>
                </a:lnTo>
                <a:lnTo>
                  <a:pt x="242887" y="50006"/>
                </a:lnTo>
                <a:lnTo>
                  <a:pt x="250031" y="57150"/>
                </a:lnTo>
                <a:lnTo>
                  <a:pt x="257175" y="64294"/>
                </a:lnTo>
                <a:lnTo>
                  <a:pt x="257175" y="64294"/>
                </a:lnTo>
                <a:lnTo>
                  <a:pt x="264319" y="71437"/>
                </a:lnTo>
                <a:lnTo>
                  <a:pt x="264319" y="78581"/>
                </a:lnTo>
                <a:lnTo>
                  <a:pt x="271462" y="85725"/>
                </a:lnTo>
                <a:lnTo>
                  <a:pt x="278606" y="92869"/>
                </a:lnTo>
                <a:lnTo>
                  <a:pt x="285750" y="100012"/>
                </a:lnTo>
                <a:lnTo>
                  <a:pt x="292894" y="107156"/>
                </a:lnTo>
                <a:lnTo>
                  <a:pt x="292894" y="114300"/>
                </a:lnTo>
                <a:lnTo>
                  <a:pt x="292894" y="121444"/>
                </a:lnTo>
                <a:lnTo>
                  <a:pt x="300037" y="121444"/>
                </a:lnTo>
                <a:lnTo>
                  <a:pt x="300037" y="128587"/>
                </a:lnTo>
                <a:lnTo>
                  <a:pt x="307181" y="135731"/>
                </a:lnTo>
                <a:lnTo>
                  <a:pt x="307181" y="142875"/>
                </a:lnTo>
                <a:lnTo>
                  <a:pt x="307181" y="157162"/>
                </a:lnTo>
                <a:lnTo>
                  <a:pt x="307181" y="157162"/>
                </a:lnTo>
                <a:lnTo>
                  <a:pt x="307181" y="164306"/>
                </a:lnTo>
                <a:lnTo>
                  <a:pt x="307181" y="171450"/>
                </a:lnTo>
                <a:lnTo>
                  <a:pt x="307181" y="178594"/>
                </a:lnTo>
                <a:lnTo>
                  <a:pt x="307181" y="185737"/>
                </a:lnTo>
                <a:lnTo>
                  <a:pt x="314325" y="192881"/>
                </a:lnTo>
                <a:lnTo>
                  <a:pt x="314325" y="200025"/>
                </a:lnTo>
                <a:lnTo>
                  <a:pt x="307181" y="207169"/>
                </a:lnTo>
                <a:lnTo>
                  <a:pt x="307181" y="207169"/>
                </a:lnTo>
                <a:lnTo>
                  <a:pt x="300037" y="214312"/>
                </a:lnTo>
                <a:lnTo>
                  <a:pt x="300037" y="221456"/>
                </a:lnTo>
                <a:lnTo>
                  <a:pt x="292894" y="221456"/>
                </a:lnTo>
                <a:lnTo>
                  <a:pt x="285750" y="228600"/>
                </a:lnTo>
                <a:lnTo>
                  <a:pt x="278606" y="235744"/>
                </a:lnTo>
                <a:lnTo>
                  <a:pt x="271462" y="235744"/>
                </a:lnTo>
                <a:lnTo>
                  <a:pt x="271462" y="242887"/>
                </a:lnTo>
                <a:lnTo>
                  <a:pt x="264319" y="242887"/>
                </a:lnTo>
                <a:lnTo>
                  <a:pt x="257175" y="250031"/>
                </a:lnTo>
                <a:lnTo>
                  <a:pt x="242887" y="250031"/>
                </a:lnTo>
                <a:lnTo>
                  <a:pt x="235744" y="250031"/>
                </a:lnTo>
                <a:lnTo>
                  <a:pt x="221456" y="250031"/>
                </a:lnTo>
                <a:lnTo>
                  <a:pt x="214312" y="250031"/>
                </a:lnTo>
                <a:lnTo>
                  <a:pt x="207169" y="257175"/>
                </a:lnTo>
                <a:lnTo>
                  <a:pt x="200025" y="257175"/>
                </a:lnTo>
                <a:lnTo>
                  <a:pt x="185737" y="257175"/>
                </a:lnTo>
                <a:lnTo>
                  <a:pt x="178594" y="257175"/>
                </a:lnTo>
                <a:lnTo>
                  <a:pt x="178594" y="257175"/>
                </a:lnTo>
                <a:lnTo>
                  <a:pt x="171450" y="257175"/>
                </a:lnTo>
                <a:lnTo>
                  <a:pt x="164306" y="257175"/>
                </a:lnTo>
                <a:lnTo>
                  <a:pt x="164306" y="257175"/>
                </a:lnTo>
                <a:lnTo>
                  <a:pt x="164306" y="257175"/>
                </a:lnTo>
                <a:lnTo>
                  <a:pt x="164306" y="257175"/>
                </a:lnTo>
                <a:lnTo>
                  <a:pt x="164306" y="257175"/>
                </a:lnTo>
                <a:lnTo>
                  <a:pt x="164306" y="257175"/>
                </a:lnTo>
                <a:lnTo>
                  <a:pt x="171450" y="257175"/>
                </a:lnTo>
                <a:lnTo>
                  <a:pt x="171450" y="257175"/>
                </a:lnTo>
                <a:lnTo>
                  <a:pt x="171450" y="25717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390064" y="3263901"/>
            <a:ext cx="300037" cy="373063"/>
          </a:xfrm>
          <a:custGeom>
            <a:avLst/>
            <a:gdLst/>
            <a:ahLst/>
            <a:cxnLst/>
            <a:rect l="0" t="0" r="0" b="0"/>
            <a:pathLst>
              <a:path w="300039" h="371476">
                <a:moveTo>
                  <a:pt x="21431" y="0"/>
                </a:move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0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7144"/>
                </a:lnTo>
                <a:lnTo>
                  <a:pt x="21431" y="14288"/>
                </a:lnTo>
                <a:lnTo>
                  <a:pt x="21431" y="21432"/>
                </a:lnTo>
                <a:lnTo>
                  <a:pt x="21431" y="21432"/>
                </a:lnTo>
                <a:lnTo>
                  <a:pt x="28575" y="28575"/>
                </a:lnTo>
                <a:lnTo>
                  <a:pt x="28575" y="35719"/>
                </a:lnTo>
                <a:lnTo>
                  <a:pt x="28575" y="35719"/>
                </a:lnTo>
                <a:lnTo>
                  <a:pt x="28575" y="35719"/>
                </a:lnTo>
                <a:lnTo>
                  <a:pt x="28575" y="42863"/>
                </a:lnTo>
                <a:lnTo>
                  <a:pt x="28575" y="50007"/>
                </a:lnTo>
                <a:lnTo>
                  <a:pt x="28575" y="50007"/>
                </a:lnTo>
                <a:lnTo>
                  <a:pt x="28575" y="50007"/>
                </a:lnTo>
                <a:lnTo>
                  <a:pt x="28575" y="57150"/>
                </a:lnTo>
                <a:lnTo>
                  <a:pt x="21431" y="57150"/>
                </a:lnTo>
                <a:lnTo>
                  <a:pt x="21431" y="64294"/>
                </a:lnTo>
                <a:lnTo>
                  <a:pt x="21431" y="64294"/>
                </a:lnTo>
                <a:lnTo>
                  <a:pt x="21431" y="64294"/>
                </a:lnTo>
                <a:lnTo>
                  <a:pt x="21431" y="71438"/>
                </a:lnTo>
                <a:lnTo>
                  <a:pt x="21431" y="71438"/>
                </a:lnTo>
                <a:lnTo>
                  <a:pt x="21431" y="78582"/>
                </a:lnTo>
                <a:lnTo>
                  <a:pt x="21431" y="78582"/>
                </a:lnTo>
                <a:lnTo>
                  <a:pt x="14288" y="78582"/>
                </a:lnTo>
                <a:lnTo>
                  <a:pt x="14288" y="85725"/>
                </a:lnTo>
                <a:lnTo>
                  <a:pt x="14288" y="85725"/>
                </a:lnTo>
                <a:lnTo>
                  <a:pt x="14288" y="85725"/>
                </a:lnTo>
                <a:lnTo>
                  <a:pt x="14288" y="92869"/>
                </a:lnTo>
                <a:lnTo>
                  <a:pt x="14288" y="92869"/>
                </a:lnTo>
                <a:lnTo>
                  <a:pt x="14288" y="100013"/>
                </a:lnTo>
                <a:lnTo>
                  <a:pt x="14288" y="100013"/>
                </a:lnTo>
                <a:lnTo>
                  <a:pt x="14288" y="107157"/>
                </a:lnTo>
                <a:lnTo>
                  <a:pt x="14288" y="114300"/>
                </a:lnTo>
                <a:lnTo>
                  <a:pt x="14288" y="114300"/>
                </a:lnTo>
                <a:lnTo>
                  <a:pt x="14288" y="114300"/>
                </a:lnTo>
                <a:lnTo>
                  <a:pt x="14288" y="121444"/>
                </a:lnTo>
                <a:lnTo>
                  <a:pt x="14288" y="121444"/>
                </a:lnTo>
                <a:lnTo>
                  <a:pt x="14288" y="128588"/>
                </a:lnTo>
                <a:lnTo>
                  <a:pt x="14288" y="128588"/>
                </a:lnTo>
                <a:lnTo>
                  <a:pt x="14288" y="135732"/>
                </a:lnTo>
                <a:lnTo>
                  <a:pt x="14288" y="135732"/>
                </a:lnTo>
                <a:lnTo>
                  <a:pt x="14288" y="142875"/>
                </a:lnTo>
                <a:lnTo>
                  <a:pt x="14288" y="142875"/>
                </a:lnTo>
                <a:lnTo>
                  <a:pt x="14288" y="142875"/>
                </a:lnTo>
                <a:lnTo>
                  <a:pt x="14288" y="150019"/>
                </a:lnTo>
                <a:lnTo>
                  <a:pt x="14288" y="157163"/>
                </a:lnTo>
                <a:lnTo>
                  <a:pt x="7144" y="157163"/>
                </a:lnTo>
                <a:lnTo>
                  <a:pt x="7144" y="164307"/>
                </a:lnTo>
                <a:lnTo>
                  <a:pt x="7144" y="164307"/>
                </a:lnTo>
                <a:lnTo>
                  <a:pt x="7144" y="171450"/>
                </a:lnTo>
                <a:lnTo>
                  <a:pt x="7144" y="171450"/>
                </a:lnTo>
                <a:lnTo>
                  <a:pt x="7144" y="178594"/>
                </a:lnTo>
                <a:lnTo>
                  <a:pt x="0" y="185738"/>
                </a:lnTo>
                <a:lnTo>
                  <a:pt x="7144" y="185738"/>
                </a:lnTo>
                <a:lnTo>
                  <a:pt x="7144" y="192882"/>
                </a:lnTo>
                <a:lnTo>
                  <a:pt x="7144" y="200025"/>
                </a:lnTo>
                <a:lnTo>
                  <a:pt x="7144" y="207169"/>
                </a:lnTo>
                <a:lnTo>
                  <a:pt x="7144" y="207169"/>
                </a:lnTo>
                <a:lnTo>
                  <a:pt x="7144" y="214313"/>
                </a:lnTo>
                <a:lnTo>
                  <a:pt x="7144" y="221457"/>
                </a:lnTo>
                <a:lnTo>
                  <a:pt x="7144" y="221457"/>
                </a:lnTo>
                <a:lnTo>
                  <a:pt x="7144" y="221457"/>
                </a:lnTo>
                <a:lnTo>
                  <a:pt x="7144" y="228600"/>
                </a:lnTo>
                <a:lnTo>
                  <a:pt x="7144" y="228600"/>
                </a:lnTo>
                <a:lnTo>
                  <a:pt x="7144" y="235744"/>
                </a:lnTo>
                <a:lnTo>
                  <a:pt x="7144" y="242888"/>
                </a:lnTo>
                <a:lnTo>
                  <a:pt x="14288" y="250032"/>
                </a:lnTo>
                <a:lnTo>
                  <a:pt x="14288" y="250032"/>
                </a:lnTo>
                <a:lnTo>
                  <a:pt x="14288" y="257175"/>
                </a:lnTo>
                <a:lnTo>
                  <a:pt x="21431" y="257175"/>
                </a:lnTo>
                <a:lnTo>
                  <a:pt x="21431" y="264319"/>
                </a:lnTo>
                <a:lnTo>
                  <a:pt x="28575" y="271463"/>
                </a:lnTo>
                <a:lnTo>
                  <a:pt x="28575" y="271463"/>
                </a:lnTo>
                <a:lnTo>
                  <a:pt x="28575" y="278607"/>
                </a:lnTo>
                <a:lnTo>
                  <a:pt x="28575" y="285750"/>
                </a:lnTo>
                <a:lnTo>
                  <a:pt x="28575" y="285750"/>
                </a:lnTo>
                <a:lnTo>
                  <a:pt x="35719" y="292894"/>
                </a:lnTo>
                <a:lnTo>
                  <a:pt x="42863" y="292894"/>
                </a:lnTo>
                <a:lnTo>
                  <a:pt x="42863" y="300038"/>
                </a:lnTo>
                <a:lnTo>
                  <a:pt x="50006" y="307182"/>
                </a:lnTo>
                <a:lnTo>
                  <a:pt x="57150" y="307182"/>
                </a:lnTo>
                <a:lnTo>
                  <a:pt x="57150" y="314325"/>
                </a:lnTo>
                <a:lnTo>
                  <a:pt x="64294" y="314325"/>
                </a:lnTo>
                <a:lnTo>
                  <a:pt x="71438" y="321469"/>
                </a:lnTo>
                <a:lnTo>
                  <a:pt x="71438" y="328613"/>
                </a:lnTo>
                <a:lnTo>
                  <a:pt x="78581" y="328613"/>
                </a:lnTo>
                <a:lnTo>
                  <a:pt x="78581" y="335757"/>
                </a:lnTo>
                <a:lnTo>
                  <a:pt x="85725" y="335757"/>
                </a:lnTo>
                <a:lnTo>
                  <a:pt x="85725" y="335757"/>
                </a:lnTo>
                <a:lnTo>
                  <a:pt x="92869" y="342900"/>
                </a:lnTo>
                <a:lnTo>
                  <a:pt x="100013" y="342900"/>
                </a:lnTo>
                <a:lnTo>
                  <a:pt x="100013" y="342900"/>
                </a:lnTo>
                <a:lnTo>
                  <a:pt x="107156" y="350044"/>
                </a:lnTo>
                <a:lnTo>
                  <a:pt x="107156" y="350044"/>
                </a:lnTo>
                <a:lnTo>
                  <a:pt x="114300" y="350044"/>
                </a:lnTo>
                <a:lnTo>
                  <a:pt x="121444" y="357188"/>
                </a:lnTo>
                <a:lnTo>
                  <a:pt x="128588" y="357188"/>
                </a:lnTo>
                <a:lnTo>
                  <a:pt x="128588" y="357188"/>
                </a:lnTo>
                <a:lnTo>
                  <a:pt x="135731" y="357188"/>
                </a:lnTo>
                <a:lnTo>
                  <a:pt x="142875" y="364332"/>
                </a:lnTo>
                <a:lnTo>
                  <a:pt x="142875" y="364332"/>
                </a:lnTo>
                <a:lnTo>
                  <a:pt x="150019" y="364332"/>
                </a:lnTo>
                <a:lnTo>
                  <a:pt x="157163" y="364332"/>
                </a:lnTo>
                <a:lnTo>
                  <a:pt x="157163" y="364332"/>
                </a:lnTo>
                <a:lnTo>
                  <a:pt x="164306" y="364332"/>
                </a:lnTo>
                <a:lnTo>
                  <a:pt x="164306" y="364332"/>
                </a:lnTo>
                <a:lnTo>
                  <a:pt x="178594" y="364332"/>
                </a:lnTo>
                <a:lnTo>
                  <a:pt x="178594" y="371475"/>
                </a:lnTo>
                <a:lnTo>
                  <a:pt x="185738" y="371475"/>
                </a:lnTo>
                <a:lnTo>
                  <a:pt x="192881" y="371475"/>
                </a:lnTo>
                <a:lnTo>
                  <a:pt x="192881" y="371475"/>
                </a:lnTo>
                <a:lnTo>
                  <a:pt x="200025" y="371475"/>
                </a:lnTo>
                <a:lnTo>
                  <a:pt x="207169" y="371475"/>
                </a:lnTo>
                <a:lnTo>
                  <a:pt x="214313" y="371475"/>
                </a:lnTo>
                <a:lnTo>
                  <a:pt x="221456" y="364332"/>
                </a:lnTo>
                <a:lnTo>
                  <a:pt x="228600" y="364332"/>
                </a:lnTo>
                <a:lnTo>
                  <a:pt x="228600" y="364332"/>
                </a:lnTo>
                <a:lnTo>
                  <a:pt x="235744" y="364332"/>
                </a:lnTo>
                <a:lnTo>
                  <a:pt x="242888" y="364332"/>
                </a:lnTo>
                <a:lnTo>
                  <a:pt x="242888" y="357188"/>
                </a:lnTo>
                <a:lnTo>
                  <a:pt x="250031" y="357188"/>
                </a:lnTo>
                <a:lnTo>
                  <a:pt x="250031" y="357188"/>
                </a:lnTo>
                <a:lnTo>
                  <a:pt x="257175" y="357188"/>
                </a:lnTo>
                <a:lnTo>
                  <a:pt x="264319" y="357188"/>
                </a:lnTo>
                <a:lnTo>
                  <a:pt x="264319" y="350044"/>
                </a:lnTo>
                <a:lnTo>
                  <a:pt x="271463" y="350044"/>
                </a:lnTo>
                <a:lnTo>
                  <a:pt x="278606" y="350044"/>
                </a:lnTo>
                <a:lnTo>
                  <a:pt x="278606" y="342900"/>
                </a:lnTo>
                <a:lnTo>
                  <a:pt x="278606" y="342900"/>
                </a:lnTo>
                <a:lnTo>
                  <a:pt x="285750" y="335757"/>
                </a:lnTo>
                <a:lnTo>
                  <a:pt x="285750" y="335757"/>
                </a:lnTo>
                <a:lnTo>
                  <a:pt x="285750" y="328613"/>
                </a:lnTo>
                <a:lnTo>
                  <a:pt x="292894" y="328613"/>
                </a:lnTo>
                <a:lnTo>
                  <a:pt x="300038" y="321469"/>
                </a:lnTo>
                <a:lnTo>
                  <a:pt x="300038" y="314325"/>
                </a:lnTo>
                <a:lnTo>
                  <a:pt x="300038" y="314325"/>
                </a:lnTo>
                <a:lnTo>
                  <a:pt x="300038" y="307182"/>
                </a:lnTo>
                <a:lnTo>
                  <a:pt x="300038" y="307182"/>
                </a:lnTo>
                <a:lnTo>
                  <a:pt x="300038" y="300038"/>
                </a:lnTo>
                <a:lnTo>
                  <a:pt x="300038" y="292894"/>
                </a:lnTo>
                <a:lnTo>
                  <a:pt x="300038" y="292894"/>
                </a:lnTo>
                <a:lnTo>
                  <a:pt x="300038" y="292894"/>
                </a:lnTo>
                <a:lnTo>
                  <a:pt x="292894" y="285750"/>
                </a:lnTo>
                <a:lnTo>
                  <a:pt x="292894" y="278607"/>
                </a:lnTo>
                <a:lnTo>
                  <a:pt x="292894" y="278607"/>
                </a:lnTo>
                <a:lnTo>
                  <a:pt x="292894" y="271463"/>
                </a:lnTo>
                <a:lnTo>
                  <a:pt x="292894" y="271463"/>
                </a:lnTo>
                <a:lnTo>
                  <a:pt x="292894" y="264319"/>
                </a:lnTo>
                <a:lnTo>
                  <a:pt x="285750" y="264319"/>
                </a:lnTo>
                <a:lnTo>
                  <a:pt x="278606" y="257175"/>
                </a:lnTo>
                <a:lnTo>
                  <a:pt x="278606" y="257175"/>
                </a:lnTo>
                <a:lnTo>
                  <a:pt x="278606" y="250032"/>
                </a:lnTo>
                <a:lnTo>
                  <a:pt x="278606" y="250032"/>
                </a:lnTo>
                <a:lnTo>
                  <a:pt x="278606" y="242888"/>
                </a:lnTo>
                <a:lnTo>
                  <a:pt x="278606" y="242888"/>
                </a:lnTo>
                <a:lnTo>
                  <a:pt x="271463" y="235744"/>
                </a:lnTo>
                <a:lnTo>
                  <a:pt x="271463" y="235744"/>
                </a:lnTo>
                <a:lnTo>
                  <a:pt x="264319" y="228600"/>
                </a:lnTo>
                <a:lnTo>
                  <a:pt x="264319" y="228600"/>
                </a:lnTo>
                <a:lnTo>
                  <a:pt x="264319" y="228600"/>
                </a:lnTo>
                <a:lnTo>
                  <a:pt x="257175" y="228600"/>
                </a:lnTo>
                <a:lnTo>
                  <a:pt x="257175" y="221457"/>
                </a:lnTo>
                <a:lnTo>
                  <a:pt x="257175" y="221457"/>
                </a:lnTo>
                <a:lnTo>
                  <a:pt x="250031" y="221457"/>
                </a:lnTo>
                <a:lnTo>
                  <a:pt x="250031" y="221457"/>
                </a:lnTo>
                <a:lnTo>
                  <a:pt x="242888" y="221457"/>
                </a:lnTo>
                <a:lnTo>
                  <a:pt x="242888" y="221457"/>
                </a:lnTo>
                <a:lnTo>
                  <a:pt x="242888" y="221457"/>
                </a:lnTo>
                <a:lnTo>
                  <a:pt x="235744" y="221457"/>
                </a:lnTo>
                <a:lnTo>
                  <a:pt x="235744" y="221457"/>
                </a:lnTo>
                <a:lnTo>
                  <a:pt x="228600" y="221457"/>
                </a:lnTo>
                <a:lnTo>
                  <a:pt x="228600" y="221457"/>
                </a:lnTo>
                <a:lnTo>
                  <a:pt x="228600" y="221457"/>
                </a:lnTo>
                <a:lnTo>
                  <a:pt x="228600" y="221457"/>
                </a:lnTo>
                <a:lnTo>
                  <a:pt x="221456" y="221457"/>
                </a:lnTo>
                <a:lnTo>
                  <a:pt x="221456" y="228600"/>
                </a:lnTo>
                <a:lnTo>
                  <a:pt x="214313" y="228600"/>
                </a:lnTo>
                <a:lnTo>
                  <a:pt x="214313" y="228600"/>
                </a:lnTo>
                <a:lnTo>
                  <a:pt x="214313" y="228600"/>
                </a:lnTo>
                <a:lnTo>
                  <a:pt x="214313" y="235744"/>
                </a:lnTo>
                <a:lnTo>
                  <a:pt x="207169" y="235744"/>
                </a:lnTo>
                <a:lnTo>
                  <a:pt x="207169" y="242888"/>
                </a:lnTo>
                <a:lnTo>
                  <a:pt x="200025" y="250032"/>
                </a:lnTo>
                <a:lnTo>
                  <a:pt x="200025" y="250032"/>
                </a:lnTo>
                <a:lnTo>
                  <a:pt x="200025" y="250032"/>
                </a:lnTo>
                <a:lnTo>
                  <a:pt x="192881" y="257175"/>
                </a:lnTo>
                <a:lnTo>
                  <a:pt x="192881" y="257175"/>
                </a:lnTo>
                <a:lnTo>
                  <a:pt x="185738" y="257175"/>
                </a:lnTo>
                <a:lnTo>
                  <a:pt x="185738" y="257175"/>
                </a:lnTo>
                <a:lnTo>
                  <a:pt x="185738" y="257175"/>
                </a:lnTo>
                <a:lnTo>
                  <a:pt x="185738" y="264319"/>
                </a:lnTo>
                <a:lnTo>
                  <a:pt x="185738" y="271463"/>
                </a:lnTo>
                <a:lnTo>
                  <a:pt x="185738" y="271463"/>
                </a:lnTo>
                <a:lnTo>
                  <a:pt x="185738" y="271463"/>
                </a:lnTo>
                <a:lnTo>
                  <a:pt x="185738" y="271463"/>
                </a:lnTo>
                <a:lnTo>
                  <a:pt x="185738" y="278607"/>
                </a:lnTo>
                <a:lnTo>
                  <a:pt x="185738" y="278607"/>
                </a:lnTo>
                <a:lnTo>
                  <a:pt x="178594" y="278607"/>
                </a:lnTo>
                <a:lnTo>
                  <a:pt x="178594" y="285750"/>
                </a:lnTo>
                <a:lnTo>
                  <a:pt x="178594" y="285750"/>
                </a:lnTo>
                <a:lnTo>
                  <a:pt x="178594" y="292894"/>
                </a:lnTo>
                <a:lnTo>
                  <a:pt x="178594" y="292894"/>
                </a:lnTo>
                <a:lnTo>
                  <a:pt x="171450" y="292894"/>
                </a:lnTo>
                <a:lnTo>
                  <a:pt x="171450" y="292894"/>
                </a:lnTo>
                <a:lnTo>
                  <a:pt x="171450" y="300038"/>
                </a:lnTo>
                <a:lnTo>
                  <a:pt x="171450" y="300038"/>
                </a:lnTo>
                <a:lnTo>
                  <a:pt x="171450" y="300038"/>
                </a:lnTo>
                <a:lnTo>
                  <a:pt x="171450" y="307182"/>
                </a:lnTo>
                <a:lnTo>
                  <a:pt x="171450" y="307182"/>
                </a:lnTo>
                <a:lnTo>
                  <a:pt x="171450" y="307182"/>
                </a:lnTo>
                <a:lnTo>
                  <a:pt x="171450" y="314325"/>
                </a:lnTo>
                <a:lnTo>
                  <a:pt x="171450" y="314325"/>
                </a:lnTo>
                <a:lnTo>
                  <a:pt x="164306" y="314325"/>
                </a:lnTo>
                <a:lnTo>
                  <a:pt x="164306" y="314325"/>
                </a:lnTo>
                <a:lnTo>
                  <a:pt x="164306" y="314325"/>
                </a:lnTo>
                <a:lnTo>
                  <a:pt x="164306" y="314325"/>
                </a:lnTo>
                <a:lnTo>
                  <a:pt x="164306" y="321469"/>
                </a:lnTo>
                <a:lnTo>
                  <a:pt x="164306" y="321469"/>
                </a:lnTo>
                <a:lnTo>
                  <a:pt x="164306" y="321469"/>
                </a:lnTo>
                <a:lnTo>
                  <a:pt x="164306" y="328613"/>
                </a:lnTo>
                <a:lnTo>
                  <a:pt x="164306" y="328613"/>
                </a:lnTo>
                <a:lnTo>
                  <a:pt x="164306" y="335757"/>
                </a:lnTo>
                <a:lnTo>
                  <a:pt x="164306" y="335757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  <a:lnTo>
                  <a:pt x="164306" y="34290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49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382000" cy="4648200"/>
          </a:xfrm>
        </p:spPr>
        <p:txBody>
          <a:bodyPr>
            <a:normAutofit fontScale="92500" lnSpcReduction="1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14</a:t>
            </a:r>
            <a:r>
              <a:rPr lang="en-US" sz="2400" b="1" baseline="30000" dirty="0"/>
              <a:t>TH</a:t>
            </a:r>
            <a:r>
              <a:rPr lang="en-US" sz="2400" b="1" dirty="0"/>
              <a:t> Amendment  (1868)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Passed to prevent southern states from keeping African Americans from holding jobs, denying them property , and other restrictions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Every state must grant its citizens “equal protection of the laws” </a:t>
            </a:r>
          </a:p>
          <a:p>
            <a:pPr marL="823277" lvl="2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Over time it was used to help other groups that weren’t treated equally (women, people with disabilities, etc.)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Defines a U.S. citizen as anyone “born or naturalized in the U.S.”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Forbid state government from unreasonable action or interference with citizens</a:t>
            </a:r>
          </a:p>
          <a:p>
            <a:pPr marL="823277" lvl="2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Made the idea of “due process” apply to the states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 bwMode="auto">
          <a:xfrm>
            <a:off x="1676400" y="762000"/>
            <a:ext cx="87630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3752850" y="2406650"/>
            <a:ext cx="0" cy="1588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09988" y="2363789"/>
            <a:ext cx="5922962" cy="136525"/>
          </a:xfrm>
          <a:custGeom>
            <a:avLst/>
            <a:gdLst/>
            <a:ahLst/>
            <a:cxnLst/>
            <a:rect l="0" t="0" r="0" b="0"/>
            <a:pathLst>
              <a:path w="5922171" h="135732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14288" y="28575"/>
                </a:lnTo>
                <a:lnTo>
                  <a:pt x="21431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42863" y="28575"/>
                </a:lnTo>
                <a:lnTo>
                  <a:pt x="50006" y="35719"/>
                </a:lnTo>
                <a:lnTo>
                  <a:pt x="57150" y="35719"/>
                </a:lnTo>
                <a:lnTo>
                  <a:pt x="64294" y="35719"/>
                </a:lnTo>
                <a:lnTo>
                  <a:pt x="71438" y="35719"/>
                </a:lnTo>
                <a:lnTo>
                  <a:pt x="78581" y="35719"/>
                </a:lnTo>
                <a:lnTo>
                  <a:pt x="85725" y="35719"/>
                </a:lnTo>
                <a:lnTo>
                  <a:pt x="92869" y="35719"/>
                </a:lnTo>
                <a:lnTo>
                  <a:pt x="100013" y="35719"/>
                </a:lnTo>
                <a:lnTo>
                  <a:pt x="107156" y="42862"/>
                </a:lnTo>
                <a:lnTo>
                  <a:pt x="114300" y="42862"/>
                </a:lnTo>
                <a:lnTo>
                  <a:pt x="128588" y="42862"/>
                </a:lnTo>
                <a:lnTo>
                  <a:pt x="135731" y="42862"/>
                </a:lnTo>
                <a:lnTo>
                  <a:pt x="142875" y="42862"/>
                </a:lnTo>
                <a:lnTo>
                  <a:pt x="150019" y="42862"/>
                </a:lnTo>
                <a:lnTo>
                  <a:pt x="157163" y="42862"/>
                </a:lnTo>
                <a:lnTo>
                  <a:pt x="171450" y="42862"/>
                </a:lnTo>
                <a:lnTo>
                  <a:pt x="171450" y="42862"/>
                </a:lnTo>
                <a:lnTo>
                  <a:pt x="185738" y="42862"/>
                </a:lnTo>
                <a:lnTo>
                  <a:pt x="200025" y="42862"/>
                </a:lnTo>
                <a:lnTo>
                  <a:pt x="207169" y="42862"/>
                </a:lnTo>
                <a:lnTo>
                  <a:pt x="214313" y="42862"/>
                </a:lnTo>
                <a:lnTo>
                  <a:pt x="228600" y="42862"/>
                </a:lnTo>
                <a:lnTo>
                  <a:pt x="235744" y="42862"/>
                </a:lnTo>
                <a:lnTo>
                  <a:pt x="250031" y="42862"/>
                </a:lnTo>
                <a:lnTo>
                  <a:pt x="257175" y="42862"/>
                </a:lnTo>
                <a:lnTo>
                  <a:pt x="264319" y="42862"/>
                </a:lnTo>
                <a:lnTo>
                  <a:pt x="278607" y="42862"/>
                </a:lnTo>
                <a:lnTo>
                  <a:pt x="285750" y="42862"/>
                </a:lnTo>
                <a:lnTo>
                  <a:pt x="300038" y="42862"/>
                </a:lnTo>
                <a:lnTo>
                  <a:pt x="314325" y="42862"/>
                </a:lnTo>
                <a:lnTo>
                  <a:pt x="321469" y="42862"/>
                </a:lnTo>
                <a:lnTo>
                  <a:pt x="335757" y="42862"/>
                </a:lnTo>
                <a:lnTo>
                  <a:pt x="350044" y="42862"/>
                </a:lnTo>
                <a:lnTo>
                  <a:pt x="364332" y="42862"/>
                </a:lnTo>
                <a:lnTo>
                  <a:pt x="371475" y="42862"/>
                </a:lnTo>
                <a:lnTo>
                  <a:pt x="385763" y="42862"/>
                </a:lnTo>
                <a:lnTo>
                  <a:pt x="400050" y="42862"/>
                </a:lnTo>
                <a:lnTo>
                  <a:pt x="407194" y="42862"/>
                </a:lnTo>
                <a:lnTo>
                  <a:pt x="421482" y="42862"/>
                </a:lnTo>
                <a:lnTo>
                  <a:pt x="435769" y="42862"/>
                </a:lnTo>
                <a:lnTo>
                  <a:pt x="450057" y="42862"/>
                </a:lnTo>
                <a:lnTo>
                  <a:pt x="457200" y="35719"/>
                </a:lnTo>
                <a:lnTo>
                  <a:pt x="471488" y="35719"/>
                </a:lnTo>
                <a:lnTo>
                  <a:pt x="485775" y="35719"/>
                </a:lnTo>
                <a:lnTo>
                  <a:pt x="500063" y="35719"/>
                </a:lnTo>
                <a:lnTo>
                  <a:pt x="514350" y="35719"/>
                </a:lnTo>
                <a:lnTo>
                  <a:pt x="528638" y="35719"/>
                </a:lnTo>
                <a:lnTo>
                  <a:pt x="535782" y="42862"/>
                </a:lnTo>
                <a:lnTo>
                  <a:pt x="557213" y="35719"/>
                </a:lnTo>
                <a:lnTo>
                  <a:pt x="571500" y="35719"/>
                </a:lnTo>
                <a:lnTo>
                  <a:pt x="578644" y="35719"/>
                </a:lnTo>
                <a:lnTo>
                  <a:pt x="592932" y="35719"/>
                </a:lnTo>
                <a:lnTo>
                  <a:pt x="607219" y="35719"/>
                </a:lnTo>
                <a:lnTo>
                  <a:pt x="621507" y="35719"/>
                </a:lnTo>
                <a:lnTo>
                  <a:pt x="635794" y="35719"/>
                </a:lnTo>
                <a:lnTo>
                  <a:pt x="642938" y="35719"/>
                </a:lnTo>
                <a:lnTo>
                  <a:pt x="657225" y="35719"/>
                </a:lnTo>
                <a:lnTo>
                  <a:pt x="671513" y="35719"/>
                </a:lnTo>
                <a:lnTo>
                  <a:pt x="685800" y="35719"/>
                </a:lnTo>
                <a:lnTo>
                  <a:pt x="700088" y="35719"/>
                </a:lnTo>
                <a:lnTo>
                  <a:pt x="714375" y="35719"/>
                </a:lnTo>
                <a:lnTo>
                  <a:pt x="735807" y="28575"/>
                </a:lnTo>
                <a:lnTo>
                  <a:pt x="742950" y="28575"/>
                </a:lnTo>
                <a:lnTo>
                  <a:pt x="757238" y="28575"/>
                </a:lnTo>
                <a:lnTo>
                  <a:pt x="771525" y="28575"/>
                </a:lnTo>
                <a:lnTo>
                  <a:pt x="785813" y="21431"/>
                </a:lnTo>
                <a:lnTo>
                  <a:pt x="800100" y="21431"/>
                </a:lnTo>
                <a:lnTo>
                  <a:pt x="814388" y="21431"/>
                </a:lnTo>
                <a:lnTo>
                  <a:pt x="828675" y="21431"/>
                </a:lnTo>
                <a:lnTo>
                  <a:pt x="842963" y="21431"/>
                </a:lnTo>
                <a:lnTo>
                  <a:pt x="857250" y="21431"/>
                </a:lnTo>
                <a:lnTo>
                  <a:pt x="871538" y="14287"/>
                </a:lnTo>
                <a:lnTo>
                  <a:pt x="885825" y="14287"/>
                </a:lnTo>
                <a:lnTo>
                  <a:pt x="900113" y="21431"/>
                </a:lnTo>
                <a:lnTo>
                  <a:pt x="914400" y="21431"/>
                </a:lnTo>
                <a:lnTo>
                  <a:pt x="928688" y="21431"/>
                </a:lnTo>
                <a:lnTo>
                  <a:pt x="942975" y="21431"/>
                </a:lnTo>
                <a:lnTo>
                  <a:pt x="957263" y="21431"/>
                </a:lnTo>
                <a:lnTo>
                  <a:pt x="978694" y="21431"/>
                </a:lnTo>
                <a:lnTo>
                  <a:pt x="992982" y="28575"/>
                </a:lnTo>
                <a:lnTo>
                  <a:pt x="1007269" y="28575"/>
                </a:lnTo>
                <a:lnTo>
                  <a:pt x="1021557" y="28575"/>
                </a:lnTo>
                <a:lnTo>
                  <a:pt x="1035844" y="28575"/>
                </a:lnTo>
                <a:lnTo>
                  <a:pt x="1057275" y="28575"/>
                </a:lnTo>
                <a:lnTo>
                  <a:pt x="1071563" y="28575"/>
                </a:lnTo>
                <a:lnTo>
                  <a:pt x="1085850" y="28575"/>
                </a:lnTo>
                <a:lnTo>
                  <a:pt x="1100138" y="28575"/>
                </a:lnTo>
                <a:lnTo>
                  <a:pt x="1114425" y="28575"/>
                </a:lnTo>
                <a:lnTo>
                  <a:pt x="1135857" y="28575"/>
                </a:lnTo>
                <a:lnTo>
                  <a:pt x="1150144" y="28575"/>
                </a:lnTo>
                <a:lnTo>
                  <a:pt x="1171575" y="35719"/>
                </a:lnTo>
                <a:lnTo>
                  <a:pt x="1178719" y="35719"/>
                </a:lnTo>
                <a:lnTo>
                  <a:pt x="1200150" y="35719"/>
                </a:lnTo>
                <a:lnTo>
                  <a:pt x="1214438" y="35719"/>
                </a:lnTo>
                <a:lnTo>
                  <a:pt x="1235869" y="35719"/>
                </a:lnTo>
                <a:lnTo>
                  <a:pt x="1250157" y="42862"/>
                </a:lnTo>
                <a:lnTo>
                  <a:pt x="1264444" y="42862"/>
                </a:lnTo>
                <a:lnTo>
                  <a:pt x="1285875" y="42862"/>
                </a:lnTo>
                <a:lnTo>
                  <a:pt x="1300163" y="42862"/>
                </a:lnTo>
                <a:lnTo>
                  <a:pt x="1321594" y="42862"/>
                </a:lnTo>
                <a:lnTo>
                  <a:pt x="1335882" y="42862"/>
                </a:lnTo>
                <a:lnTo>
                  <a:pt x="1350169" y="42862"/>
                </a:lnTo>
                <a:lnTo>
                  <a:pt x="1371600" y="42862"/>
                </a:lnTo>
                <a:lnTo>
                  <a:pt x="1385888" y="42862"/>
                </a:lnTo>
                <a:lnTo>
                  <a:pt x="1400175" y="42862"/>
                </a:lnTo>
                <a:lnTo>
                  <a:pt x="1421607" y="42862"/>
                </a:lnTo>
                <a:lnTo>
                  <a:pt x="1443038" y="42862"/>
                </a:lnTo>
                <a:lnTo>
                  <a:pt x="1457325" y="42862"/>
                </a:lnTo>
                <a:lnTo>
                  <a:pt x="1471613" y="35719"/>
                </a:lnTo>
                <a:lnTo>
                  <a:pt x="1493044" y="35719"/>
                </a:lnTo>
                <a:lnTo>
                  <a:pt x="1507332" y="35719"/>
                </a:lnTo>
                <a:lnTo>
                  <a:pt x="1521619" y="35719"/>
                </a:lnTo>
                <a:lnTo>
                  <a:pt x="1543050" y="35719"/>
                </a:lnTo>
                <a:lnTo>
                  <a:pt x="1564482" y="35719"/>
                </a:lnTo>
                <a:lnTo>
                  <a:pt x="1578769" y="35719"/>
                </a:lnTo>
                <a:lnTo>
                  <a:pt x="1593057" y="35719"/>
                </a:lnTo>
                <a:lnTo>
                  <a:pt x="1607344" y="35719"/>
                </a:lnTo>
                <a:lnTo>
                  <a:pt x="1628775" y="35719"/>
                </a:lnTo>
                <a:lnTo>
                  <a:pt x="1643063" y="35719"/>
                </a:lnTo>
                <a:lnTo>
                  <a:pt x="1657350" y="35719"/>
                </a:lnTo>
                <a:lnTo>
                  <a:pt x="1678782" y="28575"/>
                </a:lnTo>
                <a:lnTo>
                  <a:pt x="1693069" y="28575"/>
                </a:lnTo>
                <a:lnTo>
                  <a:pt x="1714500" y="28575"/>
                </a:lnTo>
                <a:lnTo>
                  <a:pt x="1728788" y="35719"/>
                </a:lnTo>
                <a:lnTo>
                  <a:pt x="1743075" y="35719"/>
                </a:lnTo>
                <a:lnTo>
                  <a:pt x="1764507" y="28575"/>
                </a:lnTo>
                <a:lnTo>
                  <a:pt x="1778794" y="28575"/>
                </a:lnTo>
                <a:lnTo>
                  <a:pt x="1800225" y="28575"/>
                </a:lnTo>
                <a:lnTo>
                  <a:pt x="1814513" y="28575"/>
                </a:lnTo>
                <a:lnTo>
                  <a:pt x="1835944" y="28575"/>
                </a:lnTo>
                <a:lnTo>
                  <a:pt x="1850232" y="28575"/>
                </a:lnTo>
                <a:lnTo>
                  <a:pt x="1864519" y="28575"/>
                </a:lnTo>
                <a:lnTo>
                  <a:pt x="1885950" y="28575"/>
                </a:lnTo>
                <a:lnTo>
                  <a:pt x="1907382" y="28575"/>
                </a:lnTo>
                <a:lnTo>
                  <a:pt x="1921669" y="28575"/>
                </a:lnTo>
                <a:lnTo>
                  <a:pt x="1943100" y="28575"/>
                </a:lnTo>
                <a:lnTo>
                  <a:pt x="1957388" y="28575"/>
                </a:lnTo>
                <a:lnTo>
                  <a:pt x="1971675" y="28575"/>
                </a:lnTo>
                <a:lnTo>
                  <a:pt x="1993107" y="28575"/>
                </a:lnTo>
                <a:lnTo>
                  <a:pt x="2007394" y="28575"/>
                </a:lnTo>
                <a:lnTo>
                  <a:pt x="2028825" y="28575"/>
                </a:lnTo>
                <a:lnTo>
                  <a:pt x="2043113" y="28575"/>
                </a:lnTo>
                <a:lnTo>
                  <a:pt x="2064544" y="28575"/>
                </a:lnTo>
                <a:lnTo>
                  <a:pt x="2078832" y="28575"/>
                </a:lnTo>
                <a:lnTo>
                  <a:pt x="2093119" y="28575"/>
                </a:lnTo>
                <a:lnTo>
                  <a:pt x="2107407" y="28575"/>
                </a:lnTo>
                <a:lnTo>
                  <a:pt x="2128838" y="28575"/>
                </a:lnTo>
                <a:lnTo>
                  <a:pt x="2143125" y="28575"/>
                </a:lnTo>
                <a:lnTo>
                  <a:pt x="2164557" y="28575"/>
                </a:lnTo>
                <a:lnTo>
                  <a:pt x="2178844" y="28575"/>
                </a:lnTo>
                <a:lnTo>
                  <a:pt x="2193132" y="28575"/>
                </a:lnTo>
                <a:lnTo>
                  <a:pt x="2207419" y="28575"/>
                </a:lnTo>
                <a:lnTo>
                  <a:pt x="2228850" y="28575"/>
                </a:lnTo>
                <a:lnTo>
                  <a:pt x="2243138" y="28575"/>
                </a:lnTo>
                <a:lnTo>
                  <a:pt x="2264569" y="21431"/>
                </a:lnTo>
                <a:lnTo>
                  <a:pt x="2278857" y="21431"/>
                </a:lnTo>
                <a:lnTo>
                  <a:pt x="2293144" y="21431"/>
                </a:lnTo>
                <a:lnTo>
                  <a:pt x="2307432" y="14287"/>
                </a:lnTo>
                <a:lnTo>
                  <a:pt x="2321719" y="14287"/>
                </a:lnTo>
                <a:lnTo>
                  <a:pt x="2336007" y="14287"/>
                </a:lnTo>
                <a:lnTo>
                  <a:pt x="2350294" y="7144"/>
                </a:lnTo>
                <a:lnTo>
                  <a:pt x="2371725" y="7144"/>
                </a:lnTo>
                <a:lnTo>
                  <a:pt x="2386013" y="7144"/>
                </a:lnTo>
                <a:lnTo>
                  <a:pt x="2407444" y="7144"/>
                </a:lnTo>
                <a:lnTo>
                  <a:pt x="2421732" y="7144"/>
                </a:lnTo>
                <a:lnTo>
                  <a:pt x="2436019" y="7144"/>
                </a:lnTo>
                <a:lnTo>
                  <a:pt x="2457450" y="7144"/>
                </a:lnTo>
                <a:lnTo>
                  <a:pt x="2471738" y="0"/>
                </a:lnTo>
                <a:lnTo>
                  <a:pt x="2486025" y="7144"/>
                </a:lnTo>
                <a:lnTo>
                  <a:pt x="2500313" y="7144"/>
                </a:lnTo>
                <a:lnTo>
                  <a:pt x="2514600" y="7144"/>
                </a:lnTo>
                <a:lnTo>
                  <a:pt x="2536032" y="7144"/>
                </a:lnTo>
                <a:lnTo>
                  <a:pt x="2550319" y="7144"/>
                </a:lnTo>
                <a:lnTo>
                  <a:pt x="2564607" y="7144"/>
                </a:lnTo>
                <a:lnTo>
                  <a:pt x="2578894" y="7144"/>
                </a:lnTo>
                <a:lnTo>
                  <a:pt x="2593182" y="7144"/>
                </a:lnTo>
                <a:lnTo>
                  <a:pt x="2607469" y="14287"/>
                </a:lnTo>
                <a:lnTo>
                  <a:pt x="2628900" y="14287"/>
                </a:lnTo>
                <a:lnTo>
                  <a:pt x="2643188" y="14287"/>
                </a:lnTo>
                <a:lnTo>
                  <a:pt x="2657475" y="14287"/>
                </a:lnTo>
                <a:lnTo>
                  <a:pt x="2671763" y="14287"/>
                </a:lnTo>
                <a:lnTo>
                  <a:pt x="2693195" y="21431"/>
                </a:lnTo>
                <a:lnTo>
                  <a:pt x="2707482" y="21431"/>
                </a:lnTo>
                <a:lnTo>
                  <a:pt x="2721770" y="21431"/>
                </a:lnTo>
                <a:lnTo>
                  <a:pt x="2736057" y="28575"/>
                </a:lnTo>
                <a:lnTo>
                  <a:pt x="2750345" y="28575"/>
                </a:lnTo>
                <a:lnTo>
                  <a:pt x="2771776" y="28575"/>
                </a:lnTo>
                <a:lnTo>
                  <a:pt x="2778920" y="28575"/>
                </a:lnTo>
                <a:lnTo>
                  <a:pt x="2800351" y="28575"/>
                </a:lnTo>
                <a:lnTo>
                  <a:pt x="2814638" y="28575"/>
                </a:lnTo>
                <a:lnTo>
                  <a:pt x="2828926" y="28575"/>
                </a:lnTo>
                <a:lnTo>
                  <a:pt x="2843213" y="28575"/>
                </a:lnTo>
                <a:lnTo>
                  <a:pt x="2857501" y="28575"/>
                </a:lnTo>
                <a:lnTo>
                  <a:pt x="2871788" y="35719"/>
                </a:lnTo>
                <a:lnTo>
                  <a:pt x="2886076" y="35719"/>
                </a:lnTo>
                <a:lnTo>
                  <a:pt x="2900363" y="35719"/>
                </a:lnTo>
                <a:lnTo>
                  <a:pt x="2914651" y="35719"/>
                </a:lnTo>
                <a:lnTo>
                  <a:pt x="2928938" y="35719"/>
                </a:lnTo>
                <a:lnTo>
                  <a:pt x="2943226" y="35719"/>
                </a:lnTo>
                <a:lnTo>
                  <a:pt x="2964657" y="42862"/>
                </a:lnTo>
                <a:lnTo>
                  <a:pt x="2978945" y="42862"/>
                </a:lnTo>
                <a:lnTo>
                  <a:pt x="2993232" y="42862"/>
                </a:lnTo>
                <a:lnTo>
                  <a:pt x="3007520" y="42862"/>
                </a:lnTo>
                <a:lnTo>
                  <a:pt x="3021807" y="42862"/>
                </a:lnTo>
                <a:lnTo>
                  <a:pt x="3036095" y="42862"/>
                </a:lnTo>
                <a:lnTo>
                  <a:pt x="3057526" y="42862"/>
                </a:lnTo>
                <a:lnTo>
                  <a:pt x="3064670" y="42862"/>
                </a:lnTo>
                <a:lnTo>
                  <a:pt x="3078957" y="42862"/>
                </a:lnTo>
                <a:lnTo>
                  <a:pt x="3093245" y="42862"/>
                </a:lnTo>
                <a:lnTo>
                  <a:pt x="3107532" y="42862"/>
                </a:lnTo>
                <a:lnTo>
                  <a:pt x="3121820" y="42862"/>
                </a:lnTo>
                <a:lnTo>
                  <a:pt x="3136107" y="42862"/>
                </a:lnTo>
                <a:lnTo>
                  <a:pt x="3150395" y="42862"/>
                </a:lnTo>
                <a:lnTo>
                  <a:pt x="3164682" y="42862"/>
                </a:lnTo>
                <a:lnTo>
                  <a:pt x="3178970" y="42862"/>
                </a:lnTo>
                <a:lnTo>
                  <a:pt x="3193257" y="42862"/>
                </a:lnTo>
                <a:lnTo>
                  <a:pt x="3207545" y="50006"/>
                </a:lnTo>
                <a:lnTo>
                  <a:pt x="3214688" y="50006"/>
                </a:lnTo>
                <a:lnTo>
                  <a:pt x="3236120" y="50006"/>
                </a:lnTo>
                <a:lnTo>
                  <a:pt x="3243263" y="50006"/>
                </a:lnTo>
                <a:lnTo>
                  <a:pt x="3257551" y="50006"/>
                </a:lnTo>
                <a:lnTo>
                  <a:pt x="3271838" y="50006"/>
                </a:lnTo>
                <a:lnTo>
                  <a:pt x="3286126" y="57150"/>
                </a:lnTo>
                <a:lnTo>
                  <a:pt x="3300413" y="57150"/>
                </a:lnTo>
                <a:lnTo>
                  <a:pt x="3307557" y="57150"/>
                </a:lnTo>
                <a:lnTo>
                  <a:pt x="3321845" y="57150"/>
                </a:lnTo>
                <a:lnTo>
                  <a:pt x="3336132" y="57150"/>
                </a:lnTo>
                <a:lnTo>
                  <a:pt x="3343276" y="57150"/>
                </a:lnTo>
                <a:lnTo>
                  <a:pt x="3357563" y="57150"/>
                </a:lnTo>
                <a:lnTo>
                  <a:pt x="3364707" y="57150"/>
                </a:lnTo>
                <a:lnTo>
                  <a:pt x="3371851" y="57150"/>
                </a:lnTo>
                <a:lnTo>
                  <a:pt x="3386138" y="57150"/>
                </a:lnTo>
                <a:lnTo>
                  <a:pt x="3393282" y="57150"/>
                </a:lnTo>
                <a:lnTo>
                  <a:pt x="3400426" y="57150"/>
                </a:lnTo>
                <a:lnTo>
                  <a:pt x="3414713" y="57150"/>
                </a:lnTo>
                <a:lnTo>
                  <a:pt x="3414713" y="57150"/>
                </a:lnTo>
                <a:lnTo>
                  <a:pt x="3421857" y="57150"/>
                </a:lnTo>
                <a:lnTo>
                  <a:pt x="3436145" y="57150"/>
                </a:lnTo>
                <a:lnTo>
                  <a:pt x="3436145" y="57150"/>
                </a:lnTo>
                <a:lnTo>
                  <a:pt x="3450432" y="57150"/>
                </a:lnTo>
                <a:lnTo>
                  <a:pt x="3450432" y="57150"/>
                </a:lnTo>
                <a:lnTo>
                  <a:pt x="3457576" y="57150"/>
                </a:lnTo>
                <a:lnTo>
                  <a:pt x="3464720" y="57150"/>
                </a:lnTo>
                <a:lnTo>
                  <a:pt x="3464720" y="57150"/>
                </a:lnTo>
                <a:lnTo>
                  <a:pt x="3471863" y="57150"/>
                </a:lnTo>
                <a:lnTo>
                  <a:pt x="3479007" y="57150"/>
                </a:lnTo>
                <a:lnTo>
                  <a:pt x="3486151" y="57150"/>
                </a:lnTo>
                <a:lnTo>
                  <a:pt x="3493295" y="57150"/>
                </a:lnTo>
                <a:lnTo>
                  <a:pt x="3493295" y="57150"/>
                </a:lnTo>
                <a:lnTo>
                  <a:pt x="3500438" y="64294"/>
                </a:lnTo>
                <a:lnTo>
                  <a:pt x="3514726" y="57150"/>
                </a:lnTo>
                <a:lnTo>
                  <a:pt x="3514726" y="57150"/>
                </a:lnTo>
                <a:lnTo>
                  <a:pt x="3529013" y="57150"/>
                </a:lnTo>
                <a:lnTo>
                  <a:pt x="3529013" y="57150"/>
                </a:lnTo>
                <a:lnTo>
                  <a:pt x="3536157" y="57150"/>
                </a:lnTo>
                <a:lnTo>
                  <a:pt x="3543301" y="57150"/>
                </a:lnTo>
                <a:lnTo>
                  <a:pt x="3550445" y="57150"/>
                </a:lnTo>
                <a:lnTo>
                  <a:pt x="3557588" y="57150"/>
                </a:lnTo>
                <a:lnTo>
                  <a:pt x="3564732" y="57150"/>
                </a:lnTo>
                <a:lnTo>
                  <a:pt x="3571876" y="57150"/>
                </a:lnTo>
                <a:lnTo>
                  <a:pt x="3586163" y="57150"/>
                </a:lnTo>
                <a:lnTo>
                  <a:pt x="3593307" y="57150"/>
                </a:lnTo>
                <a:lnTo>
                  <a:pt x="3607595" y="57150"/>
                </a:lnTo>
                <a:lnTo>
                  <a:pt x="3614738" y="57150"/>
                </a:lnTo>
                <a:lnTo>
                  <a:pt x="3629026" y="64294"/>
                </a:lnTo>
                <a:lnTo>
                  <a:pt x="3636170" y="64294"/>
                </a:lnTo>
                <a:lnTo>
                  <a:pt x="3650457" y="64294"/>
                </a:lnTo>
                <a:lnTo>
                  <a:pt x="3657601" y="64294"/>
                </a:lnTo>
                <a:lnTo>
                  <a:pt x="3671888" y="64294"/>
                </a:lnTo>
                <a:lnTo>
                  <a:pt x="3686176" y="64294"/>
                </a:lnTo>
                <a:lnTo>
                  <a:pt x="3700463" y="64294"/>
                </a:lnTo>
                <a:lnTo>
                  <a:pt x="3707607" y="64294"/>
                </a:lnTo>
                <a:lnTo>
                  <a:pt x="3714751" y="64294"/>
                </a:lnTo>
                <a:lnTo>
                  <a:pt x="3729038" y="64294"/>
                </a:lnTo>
                <a:lnTo>
                  <a:pt x="3743326" y="64294"/>
                </a:lnTo>
                <a:lnTo>
                  <a:pt x="3750470" y="64294"/>
                </a:lnTo>
                <a:lnTo>
                  <a:pt x="3764757" y="64294"/>
                </a:lnTo>
                <a:lnTo>
                  <a:pt x="3779045" y="64294"/>
                </a:lnTo>
                <a:lnTo>
                  <a:pt x="3793332" y="64294"/>
                </a:lnTo>
                <a:lnTo>
                  <a:pt x="3807620" y="64294"/>
                </a:lnTo>
                <a:lnTo>
                  <a:pt x="3814763" y="64294"/>
                </a:lnTo>
                <a:lnTo>
                  <a:pt x="3829051" y="57150"/>
                </a:lnTo>
                <a:lnTo>
                  <a:pt x="3843338" y="57150"/>
                </a:lnTo>
                <a:lnTo>
                  <a:pt x="3857626" y="57150"/>
                </a:lnTo>
                <a:lnTo>
                  <a:pt x="3871913" y="57150"/>
                </a:lnTo>
                <a:lnTo>
                  <a:pt x="3886201" y="57150"/>
                </a:lnTo>
                <a:lnTo>
                  <a:pt x="3900488" y="57150"/>
                </a:lnTo>
                <a:lnTo>
                  <a:pt x="3914776" y="57150"/>
                </a:lnTo>
                <a:lnTo>
                  <a:pt x="3921920" y="57150"/>
                </a:lnTo>
                <a:lnTo>
                  <a:pt x="3943351" y="57150"/>
                </a:lnTo>
                <a:lnTo>
                  <a:pt x="3957638" y="57150"/>
                </a:lnTo>
                <a:lnTo>
                  <a:pt x="3971926" y="57150"/>
                </a:lnTo>
                <a:lnTo>
                  <a:pt x="3986213" y="57150"/>
                </a:lnTo>
                <a:lnTo>
                  <a:pt x="4000501" y="57150"/>
                </a:lnTo>
                <a:lnTo>
                  <a:pt x="4021932" y="57150"/>
                </a:lnTo>
                <a:lnTo>
                  <a:pt x="4036220" y="57150"/>
                </a:lnTo>
                <a:lnTo>
                  <a:pt x="4050507" y="57150"/>
                </a:lnTo>
                <a:lnTo>
                  <a:pt x="4071938" y="57150"/>
                </a:lnTo>
                <a:lnTo>
                  <a:pt x="4086226" y="57150"/>
                </a:lnTo>
                <a:lnTo>
                  <a:pt x="4100513" y="64294"/>
                </a:lnTo>
                <a:lnTo>
                  <a:pt x="4121945" y="64294"/>
                </a:lnTo>
                <a:lnTo>
                  <a:pt x="4136232" y="64294"/>
                </a:lnTo>
                <a:lnTo>
                  <a:pt x="4150520" y="64294"/>
                </a:lnTo>
                <a:lnTo>
                  <a:pt x="4171951" y="64294"/>
                </a:lnTo>
                <a:lnTo>
                  <a:pt x="4186238" y="64294"/>
                </a:lnTo>
                <a:lnTo>
                  <a:pt x="4200526" y="64294"/>
                </a:lnTo>
                <a:lnTo>
                  <a:pt x="4221957" y="64294"/>
                </a:lnTo>
                <a:lnTo>
                  <a:pt x="4236245" y="64294"/>
                </a:lnTo>
                <a:lnTo>
                  <a:pt x="4250532" y="64294"/>
                </a:lnTo>
                <a:lnTo>
                  <a:pt x="4271963" y="64294"/>
                </a:lnTo>
                <a:lnTo>
                  <a:pt x="4286251" y="64294"/>
                </a:lnTo>
                <a:lnTo>
                  <a:pt x="4307682" y="64294"/>
                </a:lnTo>
                <a:lnTo>
                  <a:pt x="4321970" y="64294"/>
                </a:lnTo>
                <a:lnTo>
                  <a:pt x="4343401" y="64294"/>
                </a:lnTo>
                <a:lnTo>
                  <a:pt x="4357688" y="64294"/>
                </a:lnTo>
                <a:lnTo>
                  <a:pt x="4379120" y="64294"/>
                </a:lnTo>
                <a:lnTo>
                  <a:pt x="4400551" y="64294"/>
                </a:lnTo>
                <a:lnTo>
                  <a:pt x="4414838" y="64294"/>
                </a:lnTo>
                <a:lnTo>
                  <a:pt x="4436270" y="64294"/>
                </a:lnTo>
                <a:lnTo>
                  <a:pt x="4450557" y="64294"/>
                </a:lnTo>
                <a:lnTo>
                  <a:pt x="4464845" y="64294"/>
                </a:lnTo>
                <a:lnTo>
                  <a:pt x="4486276" y="64294"/>
                </a:lnTo>
                <a:lnTo>
                  <a:pt x="4500563" y="64294"/>
                </a:lnTo>
                <a:lnTo>
                  <a:pt x="4521995" y="64294"/>
                </a:lnTo>
                <a:lnTo>
                  <a:pt x="4543426" y="64294"/>
                </a:lnTo>
                <a:lnTo>
                  <a:pt x="4564857" y="64294"/>
                </a:lnTo>
                <a:lnTo>
                  <a:pt x="4579145" y="64294"/>
                </a:lnTo>
                <a:lnTo>
                  <a:pt x="4600576" y="64294"/>
                </a:lnTo>
                <a:lnTo>
                  <a:pt x="4614863" y="71437"/>
                </a:lnTo>
                <a:lnTo>
                  <a:pt x="4636295" y="64294"/>
                </a:lnTo>
                <a:lnTo>
                  <a:pt x="4657726" y="64294"/>
                </a:lnTo>
                <a:lnTo>
                  <a:pt x="4679157" y="71437"/>
                </a:lnTo>
                <a:lnTo>
                  <a:pt x="4700588" y="71437"/>
                </a:lnTo>
                <a:lnTo>
                  <a:pt x="4714876" y="71437"/>
                </a:lnTo>
                <a:lnTo>
                  <a:pt x="4736307" y="71437"/>
                </a:lnTo>
                <a:lnTo>
                  <a:pt x="4757738" y="71437"/>
                </a:lnTo>
                <a:lnTo>
                  <a:pt x="4779170" y="71437"/>
                </a:lnTo>
                <a:lnTo>
                  <a:pt x="4793457" y="71437"/>
                </a:lnTo>
                <a:lnTo>
                  <a:pt x="4814888" y="78581"/>
                </a:lnTo>
                <a:lnTo>
                  <a:pt x="4836320" y="78581"/>
                </a:lnTo>
                <a:lnTo>
                  <a:pt x="4857751" y="78581"/>
                </a:lnTo>
                <a:lnTo>
                  <a:pt x="4879182" y="78581"/>
                </a:lnTo>
                <a:lnTo>
                  <a:pt x="4900613" y="78581"/>
                </a:lnTo>
                <a:lnTo>
                  <a:pt x="4922045" y="78581"/>
                </a:lnTo>
                <a:lnTo>
                  <a:pt x="4943476" y="78581"/>
                </a:lnTo>
                <a:lnTo>
                  <a:pt x="4964907" y="78581"/>
                </a:lnTo>
                <a:lnTo>
                  <a:pt x="4979195" y="78581"/>
                </a:lnTo>
                <a:lnTo>
                  <a:pt x="5000626" y="78581"/>
                </a:lnTo>
                <a:lnTo>
                  <a:pt x="5029201" y="78581"/>
                </a:lnTo>
                <a:lnTo>
                  <a:pt x="5043488" y="78581"/>
                </a:lnTo>
                <a:lnTo>
                  <a:pt x="5064920" y="71437"/>
                </a:lnTo>
                <a:lnTo>
                  <a:pt x="5086351" y="71437"/>
                </a:lnTo>
                <a:lnTo>
                  <a:pt x="5107782" y="71437"/>
                </a:lnTo>
                <a:lnTo>
                  <a:pt x="5136357" y="71437"/>
                </a:lnTo>
                <a:lnTo>
                  <a:pt x="5157788" y="71437"/>
                </a:lnTo>
                <a:lnTo>
                  <a:pt x="5179220" y="71437"/>
                </a:lnTo>
                <a:lnTo>
                  <a:pt x="5200651" y="71437"/>
                </a:lnTo>
                <a:lnTo>
                  <a:pt x="5222082" y="71437"/>
                </a:lnTo>
                <a:lnTo>
                  <a:pt x="5243513" y="78581"/>
                </a:lnTo>
                <a:lnTo>
                  <a:pt x="5264945" y="78581"/>
                </a:lnTo>
                <a:lnTo>
                  <a:pt x="5286376" y="78581"/>
                </a:lnTo>
                <a:lnTo>
                  <a:pt x="5307807" y="78581"/>
                </a:lnTo>
                <a:lnTo>
                  <a:pt x="5329238" y="78581"/>
                </a:lnTo>
                <a:lnTo>
                  <a:pt x="5350670" y="78581"/>
                </a:lnTo>
                <a:lnTo>
                  <a:pt x="5372101" y="78581"/>
                </a:lnTo>
                <a:lnTo>
                  <a:pt x="5400676" y="78581"/>
                </a:lnTo>
                <a:lnTo>
                  <a:pt x="5422107" y="85725"/>
                </a:lnTo>
                <a:lnTo>
                  <a:pt x="5436395" y="85725"/>
                </a:lnTo>
                <a:lnTo>
                  <a:pt x="5457826" y="85725"/>
                </a:lnTo>
                <a:lnTo>
                  <a:pt x="5479257" y="85725"/>
                </a:lnTo>
                <a:lnTo>
                  <a:pt x="5500688" y="85725"/>
                </a:lnTo>
                <a:lnTo>
                  <a:pt x="5529263" y="85725"/>
                </a:lnTo>
                <a:lnTo>
                  <a:pt x="5543551" y="85725"/>
                </a:lnTo>
                <a:lnTo>
                  <a:pt x="5564982" y="85725"/>
                </a:lnTo>
                <a:lnTo>
                  <a:pt x="5586413" y="85725"/>
                </a:lnTo>
                <a:lnTo>
                  <a:pt x="5607845" y="85725"/>
                </a:lnTo>
                <a:lnTo>
                  <a:pt x="5629276" y="92869"/>
                </a:lnTo>
                <a:lnTo>
                  <a:pt x="5650707" y="92869"/>
                </a:lnTo>
                <a:lnTo>
                  <a:pt x="5672138" y="92869"/>
                </a:lnTo>
                <a:lnTo>
                  <a:pt x="5693570" y="92869"/>
                </a:lnTo>
                <a:lnTo>
                  <a:pt x="5715001" y="92869"/>
                </a:lnTo>
                <a:lnTo>
                  <a:pt x="5729288" y="92869"/>
                </a:lnTo>
                <a:lnTo>
                  <a:pt x="5750720" y="92869"/>
                </a:lnTo>
                <a:lnTo>
                  <a:pt x="5772151" y="100012"/>
                </a:lnTo>
                <a:lnTo>
                  <a:pt x="5793582" y="100012"/>
                </a:lnTo>
                <a:lnTo>
                  <a:pt x="5807870" y="100012"/>
                </a:lnTo>
                <a:lnTo>
                  <a:pt x="5829301" y="107156"/>
                </a:lnTo>
                <a:lnTo>
                  <a:pt x="5843588" y="107156"/>
                </a:lnTo>
                <a:lnTo>
                  <a:pt x="5850732" y="114300"/>
                </a:lnTo>
                <a:lnTo>
                  <a:pt x="5872163" y="114300"/>
                </a:lnTo>
                <a:lnTo>
                  <a:pt x="5886451" y="121444"/>
                </a:lnTo>
                <a:lnTo>
                  <a:pt x="5893595" y="121444"/>
                </a:lnTo>
                <a:lnTo>
                  <a:pt x="5907882" y="128587"/>
                </a:lnTo>
                <a:lnTo>
                  <a:pt x="5915026" y="135731"/>
                </a:lnTo>
                <a:lnTo>
                  <a:pt x="5922170" y="135731"/>
                </a:lnTo>
                <a:lnTo>
                  <a:pt x="5922170" y="135731"/>
                </a:lnTo>
                <a:lnTo>
                  <a:pt x="5922170" y="1357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67013" y="2686050"/>
            <a:ext cx="3522662" cy="50800"/>
          </a:xfrm>
          <a:custGeom>
            <a:avLst/>
            <a:gdLst/>
            <a:ahLst/>
            <a:cxnLst/>
            <a:rect l="0" t="0" r="0" b="0"/>
            <a:pathLst>
              <a:path w="3521870" h="50007">
                <a:moveTo>
                  <a:pt x="3521869" y="35718"/>
                </a:moveTo>
                <a:lnTo>
                  <a:pt x="3514725" y="28575"/>
                </a:lnTo>
                <a:lnTo>
                  <a:pt x="3514725" y="28575"/>
                </a:lnTo>
                <a:lnTo>
                  <a:pt x="3514725" y="28575"/>
                </a:lnTo>
                <a:lnTo>
                  <a:pt x="3507582" y="28575"/>
                </a:lnTo>
                <a:lnTo>
                  <a:pt x="3500438" y="28575"/>
                </a:lnTo>
                <a:lnTo>
                  <a:pt x="3500438" y="28575"/>
                </a:lnTo>
                <a:lnTo>
                  <a:pt x="3493294" y="28575"/>
                </a:lnTo>
                <a:lnTo>
                  <a:pt x="3486150" y="21431"/>
                </a:lnTo>
                <a:lnTo>
                  <a:pt x="3479007" y="21431"/>
                </a:lnTo>
                <a:lnTo>
                  <a:pt x="3471863" y="21431"/>
                </a:lnTo>
                <a:lnTo>
                  <a:pt x="3464719" y="21431"/>
                </a:lnTo>
                <a:lnTo>
                  <a:pt x="3450432" y="21431"/>
                </a:lnTo>
                <a:lnTo>
                  <a:pt x="3436144" y="21431"/>
                </a:lnTo>
                <a:lnTo>
                  <a:pt x="3429000" y="21431"/>
                </a:lnTo>
                <a:lnTo>
                  <a:pt x="3421857" y="21431"/>
                </a:lnTo>
                <a:lnTo>
                  <a:pt x="3407569" y="21431"/>
                </a:lnTo>
                <a:lnTo>
                  <a:pt x="3393282" y="21431"/>
                </a:lnTo>
                <a:lnTo>
                  <a:pt x="3378994" y="21431"/>
                </a:lnTo>
                <a:lnTo>
                  <a:pt x="3364707" y="21431"/>
                </a:lnTo>
                <a:lnTo>
                  <a:pt x="3350419" y="21431"/>
                </a:lnTo>
                <a:lnTo>
                  <a:pt x="3336132" y="21431"/>
                </a:lnTo>
                <a:lnTo>
                  <a:pt x="3321844" y="21431"/>
                </a:lnTo>
                <a:lnTo>
                  <a:pt x="3307557" y="21431"/>
                </a:lnTo>
                <a:lnTo>
                  <a:pt x="3293269" y="21431"/>
                </a:lnTo>
                <a:lnTo>
                  <a:pt x="3278982" y="21431"/>
                </a:lnTo>
                <a:lnTo>
                  <a:pt x="3257550" y="21431"/>
                </a:lnTo>
                <a:lnTo>
                  <a:pt x="3243263" y="21431"/>
                </a:lnTo>
                <a:lnTo>
                  <a:pt x="3228975" y="21431"/>
                </a:lnTo>
                <a:lnTo>
                  <a:pt x="3207544" y="21431"/>
                </a:lnTo>
                <a:lnTo>
                  <a:pt x="3193257" y="21431"/>
                </a:lnTo>
                <a:lnTo>
                  <a:pt x="3171825" y="21431"/>
                </a:lnTo>
                <a:lnTo>
                  <a:pt x="3157538" y="21431"/>
                </a:lnTo>
                <a:lnTo>
                  <a:pt x="3136107" y="21431"/>
                </a:lnTo>
                <a:lnTo>
                  <a:pt x="3114675" y="28575"/>
                </a:lnTo>
                <a:lnTo>
                  <a:pt x="3100388" y="28575"/>
                </a:lnTo>
                <a:lnTo>
                  <a:pt x="3078957" y="28575"/>
                </a:lnTo>
                <a:lnTo>
                  <a:pt x="3057525" y="28575"/>
                </a:lnTo>
                <a:lnTo>
                  <a:pt x="3036094" y="28575"/>
                </a:lnTo>
                <a:lnTo>
                  <a:pt x="3014663" y="28575"/>
                </a:lnTo>
                <a:lnTo>
                  <a:pt x="3000375" y="28575"/>
                </a:lnTo>
                <a:lnTo>
                  <a:pt x="2978944" y="28575"/>
                </a:lnTo>
                <a:lnTo>
                  <a:pt x="2957513" y="28575"/>
                </a:lnTo>
                <a:lnTo>
                  <a:pt x="2936082" y="28575"/>
                </a:lnTo>
                <a:lnTo>
                  <a:pt x="2914650" y="28575"/>
                </a:lnTo>
                <a:lnTo>
                  <a:pt x="2893219" y="28575"/>
                </a:lnTo>
                <a:lnTo>
                  <a:pt x="2871788" y="28575"/>
                </a:lnTo>
                <a:lnTo>
                  <a:pt x="2843213" y="28575"/>
                </a:lnTo>
                <a:lnTo>
                  <a:pt x="2821782" y="28575"/>
                </a:lnTo>
                <a:lnTo>
                  <a:pt x="2800350" y="28575"/>
                </a:lnTo>
                <a:lnTo>
                  <a:pt x="2778919" y="28575"/>
                </a:lnTo>
                <a:lnTo>
                  <a:pt x="2757488" y="28575"/>
                </a:lnTo>
                <a:lnTo>
                  <a:pt x="2728913" y="28575"/>
                </a:lnTo>
                <a:lnTo>
                  <a:pt x="2707482" y="28575"/>
                </a:lnTo>
                <a:lnTo>
                  <a:pt x="2686050" y="28575"/>
                </a:lnTo>
                <a:lnTo>
                  <a:pt x="2657475" y="28575"/>
                </a:lnTo>
                <a:lnTo>
                  <a:pt x="2636044" y="28575"/>
                </a:lnTo>
                <a:lnTo>
                  <a:pt x="2607469" y="28575"/>
                </a:lnTo>
                <a:lnTo>
                  <a:pt x="2586038" y="21431"/>
                </a:lnTo>
                <a:lnTo>
                  <a:pt x="2557463" y="28575"/>
                </a:lnTo>
                <a:lnTo>
                  <a:pt x="2536032" y="21431"/>
                </a:lnTo>
                <a:lnTo>
                  <a:pt x="2507457" y="21431"/>
                </a:lnTo>
                <a:lnTo>
                  <a:pt x="2478882" y="21431"/>
                </a:lnTo>
                <a:lnTo>
                  <a:pt x="2457450" y="21431"/>
                </a:lnTo>
                <a:lnTo>
                  <a:pt x="2428875" y="21431"/>
                </a:lnTo>
                <a:lnTo>
                  <a:pt x="2400300" y="21431"/>
                </a:lnTo>
                <a:lnTo>
                  <a:pt x="2378869" y="14287"/>
                </a:lnTo>
                <a:lnTo>
                  <a:pt x="2350294" y="14287"/>
                </a:lnTo>
                <a:lnTo>
                  <a:pt x="2321719" y="14287"/>
                </a:lnTo>
                <a:lnTo>
                  <a:pt x="2293144" y="14287"/>
                </a:lnTo>
                <a:lnTo>
                  <a:pt x="2271713" y="14287"/>
                </a:lnTo>
                <a:lnTo>
                  <a:pt x="2243138" y="14287"/>
                </a:lnTo>
                <a:lnTo>
                  <a:pt x="2214563" y="14287"/>
                </a:lnTo>
                <a:lnTo>
                  <a:pt x="2185988" y="14287"/>
                </a:lnTo>
                <a:lnTo>
                  <a:pt x="2164557" y="14287"/>
                </a:lnTo>
                <a:lnTo>
                  <a:pt x="2135982" y="7143"/>
                </a:lnTo>
                <a:lnTo>
                  <a:pt x="2107407" y="7143"/>
                </a:lnTo>
                <a:lnTo>
                  <a:pt x="2078832" y="7143"/>
                </a:lnTo>
                <a:lnTo>
                  <a:pt x="2050257" y="7143"/>
                </a:lnTo>
                <a:lnTo>
                  <a:pt x="2021682" y="7143"/>
                </a:lnTo>
                <a:lnTo>
                  <a:pt x="1993107" y="7143"/>
                </a:lnTo>
                <a:lnTo>
                  <a:pt x="1971675" y="7143"/>
                </a:lnTo>
                <a:lnTo>
                  <a:pt x="1943100" y="7143"/>
                </a:lnTo>
                <a:lnTo>
                  <a:pt x="1914525" y="7143"/>
                </a:lnTo>
                <a:lnTo>
                  <a:pt x="1885950" y="7143"/>
                </a:lnTo>
                <a:lnTo>
                  <a:pt x="1857375" y="7143"/>
                </a:lnTo>
                <a:lnTo>
                  <a:pt x="1828800" y="7143"/>
                </a:lnTo>
                <a:lnTo>
                  <a:pt x="1807369" y="7143"/>
                </a:lnTo>
                <a:lnTo>
                  <a:pt x="1778794" y="7143"/>
                </a:lnTo>
                <a:lnTo>
                  <a:pt x="1750219" y="7143"/>
                </a:lnTo>
                <a:lnTo>
                  <a:pt x="1721644" y="7143"/>
                </a:lnTo>
                <a:lnTo>
                  <a:pt x="1700213" y="7143"/>
                </a:lnTo>
                <a:lnTo>
                  <a:pt x="1671638" y="14287"/>
                </a:lnTo>
                <a:lnTo>
                  <a:pt x="1650207" y="14287"/>
                </a:lnTo>
                <a:lnTo>
                  <a:pt x="1614488" y="14287"/>
                </a:lnTo>
                <a:lnTo>
                  <a:pt x="1593057" y="14287"/>
                </a:lnTo>
                <a:lnTo>
                  <a:pt x="1564482" y="14287"/>
                </a:lnTo>
                <a:lnTo>
                  <a:pt x="1543050" y="14287"/>
                </a:lnTo>
                <a:lnTo>
                  <a:pt x="1521619" y="14287"/>
                </a:lnTo>
                <a:lnTo>
                  <a:pt x="1493044" y="14287"/>
                </a:lnTo>
                <a:lnTo>
                  <a:pt x="1471613" y="14287"/>
                </a:lnTo>
                <a:lnTo>
                  <a:pt x="1443038" y="14287"/>
                </a:lnTo>
                <a:lnTo>
                  <a:pt x="1421607" y="14287"/>
                </a:lnTo>
                <a:lnTo>
                  <a:pt x="1400175" y="14287"/>
                </a:lnTo>
                <a:lnTo>
                  <a:pt x="1371600" y="14287"/>
                </a:lnTo>
                <a:lnTo>
                  <a:pt x="1350169" y="14287"/>
                </a:lnTo>
                <a:lnTo>
                  <a:pt x="1328738" y="14287"/>
                </a:lnTo>
                <a:lnTo>
                  <a:pt x="1300163" y="14287"/>
                </a:lnTo>
                <a:lnTo>
                  <a:pt x="1278732" y="14287"/>
                </a:lnTo>
                <a:lnTo>
                  <a:pt x="1257300" y="14287"/>
                </a:lnTo>
                <a:lnTo>
                  <a:pt x="1228725" y="21431"/>
                </a:lnTo>
                <a:lnTo>
                  <a:pt x="1207294" y="21431"/>
                </a:lnTo>
                <a:lnTo>
                  <a:pt x="1185863" y="21431"/>
                </a:lnTo>
                <a:lnTo>
                  <a:pt x="1157288" y="21431"/>
                </a:lnTo>
                <a:lnTo>
                  <a:pt x="1135856" y="14287"/>
                </a:lnTo>
                <a:lnTo>
                  <a:pt x="1114425" y="14287"/>
                </a:lnTo>
                <a:lnTo>
                  <a:pt x="1085850" y="21431"/>
                </a:lnTo>
                <a:lnTo>
                  <a:pt x="1064419" y="14287"/>
                </a:lnTo>
                <a:lnTo>
                  <a:pt x="1042988" y="14287"/>
                </a:lnTo>
                <a:lnTo>
                  <a:pt x="1014413" y="14287"/>
                </a:lnTo>
                <a:lnTo>
                  <a:pt x="992981" y="14287"/>
                </a:lnTo>
                <a:lnTo>
                  <a:pt x="971550" y="14287"/>
                </a:lnTo>
                <a:lnTo>
                  <a:pt x="950119" y="14287"/>
                </a:lnTo>
                <a:lnTo>
                  <a:pt x="928688" y="14287"/>
                </a:lnTo>
                <a:lnTo>
                  <a:pt x="900113" y="14287"/>
                </a:lnTo>
                <a:lnTo>
                  <a:pt x="878681" y="14287"/>
                </a:lnTo>
                <a:lnTo>
                  <a:pt x="857250" y="14287"/>
                </a:lnTo>
                <a:lnTo>
                  <a:pt x="835819" y="14287"/>
                </a:lnTo>
                <a:lnTo>
                  <a:pt x="814388" y="14287"/>
                </a:lnTo>
                <a:lnTo>
                  <a:pt x="785813" y="14287"/>
                </a:lnTo>
                <a:lnTo>
                  <a:pt x="764381" y="14287"/>
                </a:lnTo>
                <a:lnTo>
                  <a:pt x="742950" y="14287"/>
                </a:lnTo>
                <a:lnTo>
                  <a:pt x="721519" y="14287"/>
                </a:lnTo>
                <a:lnTo>
                  <a:pt x="700088" y="14287"/>
                </a:lnTo>
                <a:lnTo>
                  <a:pt x="678656" y="7143"/>
                </a:lnTo>
                <a:lnTo>
                  <a:pt x="650081" y="7143"/>
                </a:lnTo>
                <a:lnTo>
                  <a:pt x="628650" y="7143"/>
                </a:lnTo>
                <a:lnTo>
                  <a:pt x="607219" y="7143"/>
                </a:lnTo>
                <a:lnTo>
                  <a:pt x="585788" y="7143"/>
                </a:lnTo>
                <a:lnTo>
                  <a:pt x="564356" y="7143"/>
                </a:lnTo>
                <a:lnTo>
                  <a:pt x="542925" y="7143"/>
                </a:lnTo>
                <a:lnTo>
                  <a:pt x="521494" y="0"/>
                </a:lnTo>
                <a:lnTo>
                  <a:pt x="500063" y="0"/>
                </a:lnTo>
                <a:lnTo>
                  <a:pt x="478631" y="7143"/>
                </a:lnTo>
                <a:lnTo>
                  <a:pt x="457200" y="7143"/>
                </a:lnTo>
                <a:lnTo>
                  <a:pt x="435769" y="7143"/>
                </a:lnTo>
                <a:lnTo>
                  <a:pt x="407194" y="7143"/>
                </a:lnTo>
                <a:lnTo>
                  <a:pt x="385763" y="7143"/>
                </a:lnTo>
                <a:lnTo>
                  <a:pt x="364331" y="7143"/>
                </a:lnTo>
                <a:lnTo>
                  <a:pt x="342900" y="7143"/>
                </a:lnTo>
                <a:lnTo>
                  <a:pt x="321469" y="7143"/>
                </a:lnTo>
                <a:lnTo>
                  <a:pt x="292894" y="7143"/>
                </a:lnTo>
                <a:lnTo>
                  <a:pt x="278606" y="7143"/>
                </a:lnTo>
                <a:lnTo>
                  <a:pt x="257175" y="7143"/>
                </a:lnTo>
                <a:lnTo>
                  <a:pt x="235744" y="14287"/>
                </a:lnTo>
                <a:lnTo>
                  <a:pt x="214313" y="14287"/>
                </a:lnTo>
                <a:lnTo>
                  <a:pt x="192881" y="21431"/>
                </a:lnTo>
                <a:lnTo>
                  <a:pt x="171450" y="21431"/>
                </a:lnTo>
                <a:lnTo>
                  <a:pt x="150019" y="28575"/>
                </a:lnTo>
                <a:lnTo>
                  <a:pt x="128588" y="28575"/>
                </a:lnTo>
                <a:lnTo>
                  <a:pt x="107156" y="28575"/>
                </a:lnTo>
                <a:lnTo>
                  <a:pt x="85725" y="35718"/>
                </a:lnTo>
                <a:lnTo>
                  <a:pt x="64294" y="35718"/>
                </a:lnTo>
                <a:lnTo>
                  <a:pt x="50006" y="35718"/>
                </a:lnTo>
                <a:lnTo>
                  <a:pt x="28575" y="35718"/>
                </a:lnTo>
                <a:lnTo>
                  <a:pt x="14288" y="42862"/>
                </a:lnTo>
                <a:lnTo>
                  <a:pt x="7144" y="42862"/>
                </a:lnTo>
                <a:lnTo>
                  <a:pt x="0" y="50006"/>
                </a:lnTo>
                <a:lnTo>
                  <a:pt x="0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96075" y="2706689"/>
            <a:ext cx="2457450" cy="58737"/>
          </a:xfrm>
          <a:custGeom>
            <a:avLst/>
            <a:gdLst/>
            <a:ahLst/>
            <a:cxnLst/>
            <a:rect l="0" t="0" r="0" b="0"/>
            <a:pathLst>
              <a:path w="2457451" h="57151">
                <a:moveTo>
                  <a:pt x="0" y="57150"/>
                </a:moveTo>
                <a:lnTo>
                  <a:pt x="0" y="57150"/>
                </a:lnTo>
                <a:lnTo>
                  <a:pt x="0" y="50006"/>
                </a:lnTo>
                <a:lnTo>
                  <a:pt x="7144" y="42862"/>
                </a:lnTo>
                <a:lnTo>
                  <a:pt x="14288" y="42862"/>
                </a:lnTo>
                <a:lnTo>
                  <a:pt x="21432" y="28575"/>
                </a:lnTo>
                <a:lnTo>
                  <a:pt x="42863" y="28575"/>
                </a:lnTo>
                <a:lnTo>
                  <a:pt x="50007" y="21431"/>
                </a:lnTo>
                <a:lnTo>
                  <a:pt x="71438" y="14287"/>
                </a:lnTo>
                <a:lnTo>
                  <a:pt x="85725" y="14287"/>
                </a:lnTo>
                <a:lnTo>
                  <a:pt x="100013" y="14287"/>
                </a:lnTo>
                <a:lnTo>
                  <a:pt x="114300" y="14287"/>
                </a:lnTo>
                <a:lnTo>
                  <a:pt x="142875" y="14287"/>
                </a:lnTo>
                <a:lnTo>
                  <a:pt x="164307" y="14287"/>
                </a:lnTo>
                <a:lnTo>
                  <a:pt x="185738" y="14287"/>
                </a:lnTo>
                <a:lnTo>
                  <a:pt x="214313" y="14287"/>
                </a:lnTo>
                <a:lnTo>
                  <a:pt x="235744" y="14287"/>
                </a:lnTo>
                <a:lnTo>
                  <a:pt x="264319" y="14287"/>
                </a:lnTo>
                <a:lnTo>
                  <a:pt x="292894" y="21431"/>
                </a:lnTo>
                <a:lnTo>
                  <a:pt x="321469" y="21431"/>
                </a:lnTo>
                <a:lnTo>
                  <a:pt x="350044" y="21431"/>
                </a:lnTo>
                <a:lnTo>
                  <a:pt x="371475" y="21431"/>
                </a:lnTo>
                <a:lnTo>
                  <a:pt x="400050" y="21431"/>
                </a:lnTo>
                <a:lnTo>
                  <a:pt x="435769" y="21431"/>
                </a:lnTo>
                <a:lnTo>
                  <a:pt x="457200" y="21431"/>
                </a:lnTo>
                <a:lnTo>
                  <a:pt x="492919" y="21431"/>
                </a:lnTo>
                <a:lnTo>
                  <a:pt x="521494" y="21431"/>
                </a:lnTo>
                <a:lnTo>
                  <a:pt x="550069" y="21431"/>
                </a:lnTo>
                <a:lnTo>
                  <a:pt x="578644" y="21431"/>
                </a:lnTo>
                <a:lnTo>
                  <a:pt x="607219" y="21431"/>
                </a:lnTo>
                <a:lnTo>
                  <a:pt x="635794" y="21431"/>
                </a:lnTo>
                <a:lnTo>
                  <a:pt x="671513" y="21431"/>
                </a:lnTo>
                <a:lnTo>
                  <a:pt x="700088" y="21431"/>
                </a:lnTo>
                <a:lnTo>
                  <a:pt x="728663" y="21431"/>
                </a:lnTo>
                <a:lnTo>
                  <a:pt x="757238" y="21431"/>
                </a:lnTo>
                <a:lnTo>
                  <a:pt x="792957" y="21431"/>
                </a:lnTo>
                <a:lnTo>
                  <a:pt x="821532" y="21431"/>
                </a:lnTo>
                <a:lnTo>
                  <a:pt x="850107" y="21431"/>
                </a:lnTo>
                <a:lnTo>
                  <a:pt x="878682" y="21431"/>
                </a:lnTo>
                <a:lnTo>
                  <a:pt x="914400" y="21431"/>
                </a:lnTo>
                <a:lnTo>
                  <a:pt x="942975" y="14287"/>
                </a:lnTo>
                <a:lnTo>
                  <a:pt x="971550" y="21431"/>
                </a:lnTo>
                <a:lnTo>
                  <a:pt x="1007269" y="21431"/>
                </a:lnTo>
                <a:lnTo>
                  <a:pt x="1035844" y="14287"/>
                </a:lnTo>
                <a:lnTo>
                  <a:pt x="1064419" y="14287"/>
                </a:lnTo>
                <a:lnTo>
                  <a:pt x="1100138" y="14287"/>
                </a:lnTo>
                <a:lnTo>
                  <a:pt x="1128713" y="14287"/>
                </a:lnTo>
                <a:lnTo>
                  <a:pt x="1157288" y="7144"/>
                </a:lnTo>
                <a:lnTo>
                  <a:pt x="1193007" y="7144"/>
                </a:lnTo>
                <a:lnTo>
                  <a:pt x="1221582" y="7144"/>
                </a:lnTo>
                <a:lnTo>
                  <a:pt x="1250157" y="7144"/>
                </a:lnTo>
                <a:lnTo>
                  <a:pt x="1285875" y="7144"/>
                </a:lnTo>
                <a:lnTo>
                  <a:pt x="1321594" y="7144"/>
                </a:lnTo>
                <a:lnTo>
                  <a:pt x="1350169" y="7144"/>
                </a:lnTo>
                <a:lnTo>
                  <a:pt x="1378744" y="7144"/>
                </a:lnTo>
                <a:lnTo>
                  <a:pt x="1414463" y="7144"/>
                </a:lnTo>
                <a:lnTo>
                  <a:pt x="1443038" y="0"/>
                </a:lnTo>
                <a:lnTo>
                  <a:pt x="1471613" y="7144"/>
                </a:lnTo>
                <a:lnTo>
                  <a:pt x="1507332" y="7144"/>
                </a:lnTo>
                <a:lnTo>
                  <a:pt x="1543050" y="7144"/>
                </a:lnTo>
                <a:lnTo>
                  <a:pt x="1571625" y="7144"/>
                </a:lnTo>
                <a:lnTo>
                  <a:pt x="1600200" y="7144"/>
                </a:lnTo>
                <a:lnTo>
                  <a:pt x="1628775" y="7144"/>
                </a:lnTo>
                <a:lnTo>
                  <a:pt x="1657350" y="7144"/>
                </a:lnTo>
                <a:lnTo>
                  <a:pt x="1685925" y="7144"/>
                </a:lnTo>
                <a:lnTo>
                  <a:pt x="1721644" y="7144"/>
                </a:lnTo>
                <a:lnTo>
                  <a:pt x="1743075" y="14287"/>
                </a:lnTo>
                <a:lnTo>
                  <a:pt x="1771650" y="14287"/>
                </a:lnTo>
                <a:lnTo>
                  <a:pt x="1800225" y="14287"/>
                </a:lnTo>
                <a:lnTo>
                  <a:pt x="1828800" y="14287"/>
                </a:lnTo>
                <a:lnTo>
                  <a:pt x="1857375" y="14287"/>
                </a:lnTo>
                <a:lnTo>
                  <a:pt x="1878807" y="14287"/>
                </a:lnTo>
                <a:lnTo>
                  <a:pt x="1907382" y="14287"/>
                </a:lnTo>
                <a:lnTo>
                  <a:pt x="1935957" y="14287"/>
                </a:lnTo>
                <a:lnTo>
                  <a:pt x="1964532" y="14287"/>
                </a:lnTo>
                <a:lnTo>
                  <a:pt x="1993107" y="14287"/>
                </a:lnTo>
                <a:lnTo>
                  <a:pt x="2014538" y="14287"/>
                </a:lnTo>
                <a:lnTo>
                  <a:pt x="2043113" y="21431"/>
                </a:lnTo>
                <a:lnTo>
                  <a:pt x="2071688" y="21431"/>
                </a:lnTo>
                <a:lnTo>
                  <a:pt x="2100263" y="21431"/>
                </a:lnTo>
                <a:lnTo>
                  <a:pt x="2121694" y="28575"/>
                </a:lnTo>
                <a:lnTo>
                  <a:pt x="2143125" y="28575"/>
                </a:lnTo>
                <a:lnTo>
                  <a:pt x="2171700" y="28575"/>
                </a:lnTo>
                <a:lnTo>
                  <a:pt x="2193132" y="28575"/>
                </a:lnTo>
                <a:lnTo>
                  <a:pt x="2221707" y="28575"/>
                </a:lnTo>
                <a:lnTo>
                  <a:pt x="2243138" y="35719"/>
                </a:lnTo>
                <a:lnTo>
                  <a:pt x="2264569" y="35719"/>
                </a:lnTo>
                <a:lnTo>
                  <a:pt x="2293144" y="35719"/>
                </a:lnTo>
                <a:lnTo>
                  <a:pt x="2314575" y="35719"/>
                </a:lnTo>
                <a:lnTo>
                  <a:pt x="2336007" y="35719"/>
                </a:lnTo>
                <a:lnTo>
                  <a:pt x="2357438" y="35719"/>
                </a:lnTo>
                <a:lnTo>
                  <a:pt x="2378869" y="42862"/>
                </a:lnTo>
                <a:lnTo>
                  <a:pt x="2400300" y="42862"/>
                </a:lnTo>
                <a:lnTo>
                  <a:pt x="2421732" y="42862"/>
                </a:lnTo>
                <a:lnTo>
                  <a:pt x="2443163" y="50006"/>
                </a:lnTo>
                <a:lnTo>
                  <a:pt x="2457450" y="50006"/>
                </a:lnTo>
                <a:lnTo>
                  <a:pt x="2457450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739313" y="2800351"/>
            <a:ext cx="271462" cy="42863"/>
          </a:xfrm>
          <a:custGeom>
            <a:avLst/>
            <a:gdLst/>
            <a:ahLst/>
            <a:cxnLst/>
            <a:rect l="0" t="0" r="0" b="0"/>
            <a:pathLst>
              <a:path w="271463" h="42863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7144" y="7143"/>
                </a:lnTo>
                <a:lnTo>
                  <a:pt x="14287" y="7143"/>
                </a:lnTo>
                <a:lnTo>
                  <a:pt x="28575" y="7143"/>
                </a:lnTo>
                <a:lnTo>
                  <a:pt x="35719" y="7143"/>
                </a:lnTo>
                <a:lnTo>
                  <a:pt x="42862" y="7143"/>
                </a:lnTo>
                <a:lnTo>
                  <a:pt x="57150" y="7143"/>
                </a:lnTo>
                <a:lnTo>
                  <a:pt x="64294" y="7143"/>
                </a:lnTo>
                <a:lnTo>
                  <a:pt x="78581" y="14287"/>
                </a:lnTo>
                <a:lnTo>
                  <a:pt x="92869" y="21431"/>
                </a:lnTo>
                <a:lnTo>
                  <a:pt x="100012" y="21431"/>
                </a:lnTo>
                <a:lnTo>
                  <a:pt x="114300" y="28575"/>
                </a:lnTo>
                <a:lnTo>
                  <a:pt x="128587" y="28575"/>
                </a:lnTo>
                <a:lnTo>
                  <a:pt x="142875" y="28575"/>
                </a:lnTo>
                <a:lnTo>
                  <a:pt x="164306" y="35718"/>
                </a:lnTo>
                <a:lnTo>
                  <a:pt x="178594" y="35718"/>
                </a:lnTo>
                <a:lnTo>
                  <a:pt x="192881" y="35718"/>
                </a:lnTo>
                <a:lnTo>
                  <a:pt x="214312" y="35718"/>
                </a:lnTo>
                <a:lnTo>
                  <a:pt x="228600" y="35718"/>
                </a:lnTo>
                <a:lnTo>
                  <a:pt x="242887" y="42862"/>
                </a:lnTo>
                <a:lnTo>
                  <a:pt x="257175" y="42862"/>
                </a:lnTo>
                <a:lnTo>
                  <a:pt x="257175" y="42862"/>
                </a:lnTo>
                <a:lnTo>
                  <a:pt x="271462" y="42862"/>
                </a:lnTo>
                <a:lnTo>
                  <a:pt x="271462" y="428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687639" y="2978151"/>
            <a:ext cx="2136775" cy="93663"/>
          </a:xfrm>
          <a:custGeom>
            <a:avLst/>
            <a:gdLst/>
            <a:ahLst/>
            <a:cxnLst/>
            <a:rect l="0" t="0" r="0" b="0"/>
            <a:pathLst>
              <a:path w="2135982" h="92870">
                <a:moveTo>
                  <a:pt x="2135981" y="78582"/>
                </a:moveTo>
                <a:lnTo>
                  <a:pt x="2128838" y="78582"/>
                </a:lnTo>
                <a:lnTo>
                  <a:pt x="2128838" y="78582"/>
                </a:lnTo>
                <a:lnTo>
                  <a:pt x="2121694" y="78582"/>
                </a:lnTo>
                <a:lnTo>
                  <a:pt x="2121694" y="78582"/>
                </a:lnTo>
                <a:lnTo>
                  <a:pt x="2114550" y="78582"/>
                </a:lnTo>
                <a:lnTo>
                  <a:pt x="2100263" y="78582"/>
                </a:lnTo>
                <a:lnTo>
                  <a:pt x="2100263" y="78582"/>
                </a:lnTo>
                <a:lnTo>
                  <a:pt x="2085975" y="78582"/>
                </a:lnTo>
                <a:lnTo>
                  <a:pt x="2085975" y="78582"/>
                </a:lnTo>
                <a:lnTo>
                  <a:pt x="2071688" y="78582"/>
                </a:lnTo>
                <a:lnTo>
                  <a:pt x="2057400" y="71438"/>
                </a:lnTo>
                <a:lnTo>
                  <a:pt x="2050256" y="71438"/>
                </a:lnTo>
                <a:lnTo>
                  <a:pt x="2035969" y="71438"/>
                </a:lnTo>
                <a:lnTo>
                  <a:pt x="2021681" y="71438"/>
                </a:lnTo>
                <a:lnTo>
                  <a:pt x="2014538" y="71438"/>
                </a:lnTo>
                <a:lnTo>
                  <a:pt x="2000250" y="71438"/>
                </a:lnTo>
                <a:lnTo>
                  <a:pt x="1985963" y="71438"/>
                </a:lnTo>
                <a:lnTo>
                  <a:pt x="1971675" y="71438"/>
                </a:lnTo>
                <a:lnTo>
                  <a:pt x="1950244" y="71438"/>
                </a:lnTo>
                <a:lnTo>
                  <a:pt x="1943100" y="71438"/>
                </a:lnTo>
                <a:lnTo>
                  <a:pt x="1921669" y="71438"/>
                </a:lnTo>
                <a:lnTo>
                  <a:pt x="1907381" y="64294"/>
                </a:lnTo>
                <a:lnTo>
                  <a:pt x="1893094" y="64294"/>
                </a:lnTo>
                <a:lnTo>
                  <a:pt x="1878806" y="64294"/>
                </a:lnTo>
                <a:lnTo>
                  <a:pt x="1864519" y="64294"/>
                </a:lnTo>
                <a:lnTo>
                  <a:pt x="1843088" y="64294"/>
                </a:lnTo>
                <a:lnTo>
                  <a:pt x="1828800" y="57150"/>
                </a:lnTo>
                <a:lnTo>
                  <a:pt x="1814513" y="57150"/>
                </a:lnTo>
                <a:lnTo>
                  <a:pt x="1800225" y="57150"/>
                </a:lnTo>
                <a:lnTo>
                  <a:pt x="1778794" y="57150"/>
                </a:lnTo>
                <a:lnTo>
                  <a:pt x="1764506" y="57150"/>
                </a:lnTo>
                <a:lnTo>
                  <a:pt x="1750219" y="50007"/>
                </a:lnTo>
                <a:lnTo>
                  <a:pt x="1728788" y="50007"/>
                </a:lnTo>
                <a:lnTo>
                  <a:pt x="1714500" y="50007"/>
                </a:lnTo>
                <a:lnTo>
                  <a:pt x="1693069" y="50007"/>
                </a:lnTo>
                <a:lnTo>
                  <a:pt x="1678781" y="50007"/>
                </a:lnTo>
                <a:lnTo>
                  <a:pt x="1664494" y="42863"/>
                </a:lnTo>
                <a:lnTo>
                  <a:pt x="1650206" y="42863"/>
                </a:lnTo>
                <a:lnTo>
                  <a:pt x="1628775" y="42863"/>
                </a:lnTo>
                <a:lnTo>
                  <a:pt x="1614488" y="42863"/>
                </a:lnTo>
                <a:lnTo>
                  <a:pt x="1593056" y="35719"/>
                </a:lnTo>
                <a:lnTo>
                  <a:pt x="1578769" y="35719"/>
                </a:lnTo>
                <a:lnTo>
                  <a:pt x="1557338" y="35719"/>
                </a:lnTo>
                <a:lnTo>
                  <a:pt x="1543050" y="28575"/>
                </a:lnTo>
                <a:lnTo>
                  <a:pt x="1521619" y="28575"/>
                </a:lnTo>
                <a:lnTo>
                  <a:pt x="1500188" y="28575"/>
                </a:lnTo>
                <a:lnTo>
                  <a:pt x="1485900" y="28575"/>
                </a:lnTo>
                <a:lnTo>
                  <a:pt x="1464469" y="21432"/>
                </a:lnTo>
                <a:lnTo>
                  <a:pt x="1443038" y="21432"/>
                </a:lnTo>
                <a:lnTo>
                  <a:pt x="1428750" y="21432"/>
                </a:lnTo>
                <a:lnTo>
                  <a:pt x="1407319" y="14288"/>
                </a:lnTo>
                <a:lnTo>
                  <a:pt x="1385888" y="14288"/>
                </a:lnTo>
                <a:lnTo>
                  <a:pt x="1364456" y="14288"/>
                </a:lnTo>
                <a:lnTo>
                  <a:pt x="1350169" y="14288"/>
                </a:lnTo>
                <a:lnTo>
                  <a:pt x="1328738" y="7144"/>
                </a:lnTo>
                <a:lnTo>
                  <a:pt x="1307306" y="7144"/>
                </a:lnTo>
                <a:lnTo>
                  <a:pt x="1285875" y="7144"/>
                </a:lnTo>
                <a:lnTo>
                  <a:pt x="1264444" y="7144"/>
                </a:lnTo>
                <a:lnTo>
                  <a:pt x="1243012" y="7144"/>
                </a:lnTo>
                <a:lnTo>
                  <a:pt x="1221581" y="7144"/>
                </a:lnTo>
                <a:lnTo>
                  <a:pt x="1200150" y="7144"/>
                </a:lnTo>
                <a:lnTo>
                  <a:pt x="1185862" y="7144"/>
                </a:lnTo>
                <a:lnTo>
                  <a:pt x="1157287" y="0"/>
                </a:lnTo>
                <a:lnTo>
                  <a:pt x="1135856" y="0"/>
                </a:lnTo>
                <a:lnTo>
                  <a:pt x="1114425" y="0"/>
                </a:lnTo>
                <a:lnTo>
                  <a:pt x="1092994" y="7144"/>
                </a:lnTo>
                <a:lnTo>
                  <a:pt x="1071562" y="7144"/>
                </a:lnTo>
                <a:lnTo>
                  <a:pt x="1050131" y="7144"/>
                </a:lnTo>
                <a:lnTo>
                  <a:pt x="1028700" y="7144"/>
                </a:lnTo>
                <a:lnTo>
                  <a:pt x="1000125" y="7144"/>
                </a:lnTo>
                <a:lnTo>
                  <a:pt x="978694" y="14288"/>
                </a:lnTo>
                <a:lnTo>
                  <a:pt x="957262" y="14288"/>
                </a:lnTo>
                <a:lnTo>
                  <a:pt x="935831" y="14288"/>
                </a:lnTo>
                <a:lnTo>
                  <a:pt x="907256" y="14288"/>
                </a:lnTo>
                <a:lnTo>
                  <a:pt x="885825" y="14288"/>
                </a:lnTo>
                <a:lnTo>
                  <a:pt x="864394" y="21432"/>
                </a:lnTo>
                <a:lnTo>
                  <a:pt x="835819" y="21432"/>
                </a:lnTo>
                <a:lnTo>
                  <a:pt x="814387" y="21432"/>
                </a:lnTo>
                <a:lnTo>
                  <a:pt x="792956" y="21432"/>
                </a:lnTo>
                <a:lnTo>
                  <a:pt x="764381" y="21432"/>
                </a:lnTo>
                <a:lnTo>
                  <a:pt x="742950" y="28575"/>
                </a:lnTo>
                <a:lnTo>
                  <a:pt x="721519" y="28575"/>
                </a:lnTo>
                <a:lnTo>
                  <a:pt x="700087" y="35719"/>
                </a:lnTo>
                <a:lnTo>
                  <a:pt x="678656" y="35719"/>
                </a:lnTo>
                <a:lnTo>
                  <a:pt x="650081" y="35719"/>
                </a:lnTo>
                <a:lnTo>
                  <a:pt x="628650" y="42863"/>
                </a:lnTo>
                <a:lnTo>
                  <a:pt x="607219" y="42863"/>
                </a:lnTo>
                <a:lnTo>
                  <a:pt x="585787" y="42863"/>
                </a:lnTo>
                <a:lnTo>
                  <a:pt x="564356" y="50007"/>
                </a:lnTo>
                <a:lnTo>
                  <a:pt x="535781" y="50007"/>
                </a:lnTo>
                <a:lnTo>
                  <a:pt x="514350" y="50007"/>
                </a:lnTo>
                <a:lnTo>
                  <a:pt x="492919" y="50007"/>
                </a:lnTo>
                <a:lnTo>
                  <a:pt x="471487" y="50007"/>
                </a:lnTo>
                <a:lnTo>
                  <a:pt x="450056" y="50007"/>
                </a:lnTo>
                <a:lnTo>
                  <a:pt x="428625" y="50007"/>
                </a:lnTo>
                <a:lnTo>
                  <a:pt x="400050" y="57150"/>
                </a:lnTo>
                <a:lnTo>
                  <a:pt x="378619" y="50007"/>
                </a:lnTo>
                <a:lnTo>
                  <a:pt x="350044" y="50007"/>
                </a:lnTo>
                <a:lnTo>
                  <a:pt x="328612" y="50007"/>
                </a:lnTo>
                <a:lnTo>
                  <a:pt x="300037" y="57150"/>
                </a:lnTo>
                <a:lnTo>
                  <a:pt x="278606" y="57150"/>
                </a:lnTo>
                <a:lnTo>
                  <a:pt x="257175" y="57150"/>
                </a:lnTo>
                <a:lnTo>
                  <a:pt x="228600" y="64294"/>
                </a:lnTo>
                <a:lnTo>
                  <a:pt x="207169" y="64294"/>
                </a:lnTo>
                <a:lnTo>
                  <a:pt x="178594" y="71438"/>
                </a:lnTo>
                <a:lnTo>
                  <a:pt x="157162" y="71438"/>
                </a:lnTo>
                <a:lnTo>
                  <a:pt x="135731" y="71438"/>
                </a:lnTo>
                <a:lnTo>
                  <a:pt x="114300" y="71438"/>
                </a:lnTo>
                <a:lnTo>
                  <a:pt x="100012" y="71438"/>
                </a:lnTo>
                <a:lnTo>
                  <a:pt x="85725" y="71438"/>
                </a:lnTo>
                <a:lnTo>
                  <a:pt x="64294" y="78582"/>
                </a:lnTo>
                <a:lnTo>
                  <a:pt x="50006" y="78582"/>
                </a:lnTo>
                <a:lnTo>
                  <a:pt x="42862" y="78582"/>
                </a:lnTo>
                <a:lnTo>
                  <a:pt x="35719" y="85725"/>
                </a:lnTo>
                <a:lnTo>
                  <a:pt x="21431" y="85725"/>
                </a:lnTo>
                <a:lnTo>
                  <a:pt x="14287" y="85725"/>
                </a:lnTo>
                <a:lnTo>
                  <a:pt x="7144" y="85725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773363" y="3328989"/>
            <a:ext cx="6902450" cy="79375"/>
          </a:xfrm>
          <a:custGeom>
            <a:avLst/>
            <a:gdLst/>
            <a:ahLst/>
            <a:cxnLst/>
            <a:rect l="0" t="0" r="0" b="0"/>
            <a:pathLst>
              <a:path w="6900864" h="78582">
                <a:moveTo>
                  <a:pt x="0" y="57150"/>
                </a:move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0" y="57150"/>
                </a:lnTo>
                <a:lnTo>
                  <a:pt x="7144" y="57150"/>
                </a:lnTo>
                <a:lnTo>
                  <a:pt x="7144" y="57150"/>
                </a:lnTo>
                <a:lnTo>
                  <a:pt x="14287" y="57150"/>
                </a:lnTo>
                <a:lnTo>
                  <a:pt x="14287" y="57150"/>
                </a:lnTo>
                <a:lnTo>
                  <a:pt x="21431" y="57150"/>
                </a:lnTo>
                <a:lnTo>
                  <a:pt x="21431" y="57150"/>
                </a:lnTo>
                <a:lnTo>
                  <a:pt x="28575" y="57150"/>
                </a:lnTo>
                <a:lnTo>
                  <a:pt x="35719" y="57150"/>
                </a:lnTo>
                <a:lnTo>
                  <a:pt x="35719" y="57150"/>
                </a:lnTo>
                <a:lnTo>
                  <a:pt x="42862" y="57150"/>
                </a:lnTo>
                <a:lnTo>
                  <a:pt x="42862" y="57150"/>
                </a:lnTo>
                <a:lnTo>
                  <a:pt x="50006" y="57150"/>
                </a:lnTo>
                <a:lnTo>
                  <a:pt x="57150" y="57150"/>
                </a:lnTo>
                <a:lnTo>
                  <a:pt x="64294" y="57150"/>
                </a:lnTo>
                <a:lnTo>
                  <a:pt x="71437" y="57150"/>
                </a:lnTo>
                <a:lnTo>
                  <a:pt x="71437" y="57150"/>
                </a:lnTo>
                <a:lnTo>
                  <a:pt x="78581" y="57150"/>
                </a:lnTo>
                <a:lnTo>
                  <a:pt x="85725" y="57150"/>
                </a:lnTo>
                <a:lnTo>
                  <a:pt x="85725" y="57150"/>
                </a:lnTo>
                <a:lnTo>
                  <a:pt x="92869" y="57150"/>
                </a:lnTo>
                <a:lnTo>
                  <a:pt x="100012" y="57150"/>
                </a:lnTo>
                <a:lnTo>
                  <a:pt x="107156" y="57150"/>
                </a:lnTo>
                <a:lnTo>
                  <a:pt x="114300" y="57150"/>
                </a:lnTo>
                <a:lnTo>
                  <a:pt x="121444" y="57150"/>
                </a:lnTo>
                <a:lnTo>
                  <a:pt x="128587" y="57150"/>
                </a:lnTo>
                <a:lnTo>
                  <a:pt x="135731" y="57150"/>
                </a:lnTo>
                <a:lnTo>
                  <a:pt x="142875" y="50006"/>
                </a:lnTo>
                <a:lnTo>
                  <a:pt x="150019" y="50006"/>
                </a:lnTo>
                <a:lnTo>
                  <a:pt x="157162" y="50006"/>
                </a:lnTo>
                <a:lnTo>
                  <a:pt x="164306" y="50006"/>
                </a:lnTo>
                <a:lnTo>
                  <a:pt x="178594" y="50006"/>
                </a:lnTo>
                <a:lnTo>
                  <a:pt x="185737" y="50006"/>
                </a:lnTo>
                <a:lnTo>
                  <a:pt x="192881" y="50006"/>
                </a:lnTo>
                <a:lnTo>
                  <a:pt x="200025" y="57150"/>
                </a:lnTo>
                <a:lnTo>
                  <a:pt x="214312" y="57150"/>
                </a:lnTo>
                <a:lnTo>
                  <a:pt x="221456" y="57150"/>
                </a:lnTo>
                <a:lnTo>
                  <a:pt x="228600" y="57150"/>
                </a:lnTo>
                <a:lnTo>
                  <a:pt x="235744" y="57150"/>
                </a:lnTo>
                <a:lnTo>
                  <a:pt x="250031" y="50006"/>
                </a:lnTo>
                <a:lnTo>
                  <a:pt x="257175" y="50006"/>
                </a:lnTo>
                <a:lnTo>
                  <a:pt x="271462" y="50006"/>
                </a:lnTo>
                <a:lnTo>
                  <a:pt x="278606" y="50006"/>
                </a:lnTo>
                <a:lnTo>
                  <a:pt x="285750" y="50006"/>
                </a:lnTo>
                <a:lnTo>
                  <a:pt x="300037" y="50006"/>
                </a:lnTo>
                <a:lnTo>
                  <a:pt x="307181" y="50006"/>
                </a:lnTo>
                <a:lnTo>
                  <a:pt x="314325" y="50006"/>
                </a:lnTo>
                <a:lnTo>
                  <a:pt x="328612" y="50006"/>
                </a:lnTo>
                <a:lnTo>
                  <a:pt x="335756" y="50006"/>
                </a:lnTo>
                <a:lnTo>
                  <a:pt x="350044" y="50006"/>
                </a:lnTo>
                <a:lnTo>
                  <a:pt x="357187" y="50006"/>
                </a:lnTo>
                <a:lnTo>
                  <a:pt x="364331" y="50006"/>
                </a:lnTo>
                <a:lnTo>
                  <a:pt x="378619" y="50006"/>
                </a:lnTo>
                <a:lnTo>
                  <a:pt x="392906" y="50006"/>
                </a:lnTo>
                <a:lnTo>
                  <a:pt x="400050" y="50006"/>
                </a:lnTo>
                <a:lnTo>
                  <a:pt x="414337" y="50006"/>
                </a:lnTo>
                <a:lnTo>
                  <a:pt x="428625" y="50006"/>
                </a:lnTo>
                <a:lnTo>
                  <a:pt x="435769" y="50006"/>
                </a:lnTo>
                <a:lnTo>
                  <a:pt x="450056" y="50006"/>
                </a:lnTo>
                <a:lnTo>
                  <a:pt x="464344" y="50006"/>
                </a:lnTo>
                <a:lnTo>
                  <a:pt x="471487" y="50006"/>
                </a:lnTo>
                <a:lnTo>
                  <a:pt x="485775" y="50006"/>
                </a:lnTo>
                <a:lnTo>
                  <a:pt x="500062" y="50006"/>
                </a:lnTo>
                <a:lnTo>
                  <a:pt x="514350" y="57150"/>
                </a:lnTo>
                <a:lnTo>
                  <a:pt x="528637" y="57150"/>
                </a:lnTo>
                <a:lnTo>
                  <a:pt x="535781" y="57150"/>
                </a:lnTo>
                <a:lnTo>
                  <a:pt x="550069" y="57150"/>
                </a:lnTo>
                <a:lnTo>
                  <a:pt x="564356" y="57150"/>
                </a:lnTo>
                <a:lnTo>
                  <a:pt x="578644" y="64294"/>
                </a:lnTo>
                <a:lnTo>
                  <a:pt x="592931" y="64294"/>
                </a:lnTo>
                <a:lnTo>
                  <a:pt x="607219" y="64294"/>
                </a:lnTo>
                <a:lnTo>
                  <a:pt x="628650" y="64294"/>
                </a:lnTo>
                <a:lnTo>
                  <a:pt x="642937" y="64294"/>
                </a:lnTo>
                <a:lnTo>
                  <a:pt x="650081" y="64294"/>
                </a:lnTo>
                <a:lnTo>
                  <a:pt x="664369" y="64294"/>
                </a:lnTo>
                <a:lnTo>
                  <a:pt x="678656" y="64294"/>
                </a:lnTo>
                <a:lnTo>
                  <a:pt x="692944" y="64294"/>
                </a:lnTo>
                <a:lnTo>
                  <a:pt x="714375" y="64294"/>
                </a:lnTo>
                <a:lnTo>
                  <a:pt x="728662" y="71438"/>
                </a:lnTo>
                <a:lnTo>
                  <a:pt x="750094" y="71438"/>
                </a:lnTo>
                <a:lnTo>
                  <a:pt x="764381" y="71438"/>
                </a:lnTo>
                <a:lnTo>
                  <a:pt x="778669" y="71438"/>
                </a:lnTo>
                <a:lnTo>
                  <a:pt x="792956" y="71438"/>
                </a:lnTo>
                <a:lnTo>
                  <a:pt x="807244" y="71438"/>
                </a:lnTo>
                <a:lnTo>
                  <a:pt x="821531" y="71438"/>
                </a:lnTo>
                <a:lnTo>
                  <a:pt x="842962" y="71438"/>
                </a:lnTo>
                <a:lnTo>
                  <a:pt x="857250" y="71438"/>
                </a:lnTo>
                <a:lnTo>
                  <a:pt x="878681" y="71438"/>
                </a:lnTo>
                <a:lnTo>
                  <a:pt x="892969" y="64294"/>
                </a:lnTo>
                <a:lnTo>
                  <a:pt x="914400" y="64294"/>
                </a:lnTo>
                <a:lnTo>
                  <a:pt x="928687" y="64294"/>
                </a:lnTo>
                <a:lnTo>
                  <a:pt x="942975" y="64294"/>
                </a:lnTo>
                <a:lnTo>
                  <a:pt x="964406" y="64294"/>
                </a:lnTo>
                <a:lnTo>
                  <a:pt x="985837" y="64294"/>
                </a:lnTo>
                <a:lnTo>
                  <a:pt x="1000125" y="64294"/>
                </a:lnTo>
                <a:lnTo>
                  <a:pt x="1014412" y="64294"/>
                </a:lnTo>
                <a:lnTo>
                  <a:pt x="1035844" y="64294"/>
                </a:lnTo>
                <a:lnTo>
                  <a:pt x="1050131" y="64294"/>
                </a:lnTo>
                <a:lnTo>
                  <a:pt x="1071562" y="64294"/>
                </a:lnTo>
                <a:lnTo>
                  <a:pt x="1092994" y="64294"/>
                </a:lnTo>
                <a:lnTo>
                  <a:pt x="1114425" y="64294"/>
                </a:lnTo>
                <a:lnTo>
                  <a:pt x="1135856" y="64294"/>
                </a:lnTo>
                <a:lnTo>
                  <a:pt x="1157287" y="64294"/>
                </a:lnTo>
                <a:lnTo>
                  <a:pt x="1178719" y="64294"/>
                </a:lnTo>
                <a:lnTo>
                  <a:pt x="1200150" y="57150"/>
                </a:lnTo>
                <a:lnTo>
                  <a:pt x="1221581" y="57150"/>
                </a:lnTo>
                <a:lnTo>
                  <a:pt x="1243013" y="57150"/>
                </a:lnTo>
                <a:lnTo>
                  <a:pt x="1264444" y="57150"/>
                </a:lnTo>
                <a:lnTo>
                  <a:pt x="1285875" y="57150"/>
                </a:lnTo>
                <a:lnTo>
                  <a:pt x="1300163" y="57150"/>
                </a:lnTo>
                <a:lnTo>
                  <a:pt x="1321594" y="50006"/>
                </a:lnTo>
                <a:lnTo>
                  <a:pt x="1350169" y="50006"/>
                </a:lnTo>
                <a:lnTo>
                  <a:pt x="1371600" y="50006"/>
                </a:lnTo>
                <a:lnTo>
                  <a:pt x="1393031" y="50006"/>
                </a:lnTo>
                <a:lnTo>
                  <a:pt x="1414463" y="50006"/>
                </a:lnTo>
                <a:lnTo>
                  <a:pt x="1435894" y="42863"/>
                </a:lnTo>
                <a:lnTo>
                  <a:pt x="1464469" y="42863"/>
                </a:lnTo>
                <a:lnTo>
                  <a:pt x="1485900" y="42863"/>
                </a:lnTo>
                <a:lnTo>
                  <a:pt x="1507331" y="42863"/>
                </a:lnTo>
                <a:lnTo>
                  <a:pt x="1528763" y="42863"/>
                </a:lnTo>
                <a:lnTo>
                  <a:pt x="1550194" y="42863"/>
                </a:lnTo>
                <a:lnTo>
                  <a:pt x="1578769" y="42863"/>
                </a:lnTo>
                <a:lnTo>
                  <a:pt x="1600200" y="35719"/>
                </a:lnTo>
                <a:lnTo>
                  <a:pt x="1621631" y="35719"/>
                </a:lnTo>
                <a:lnTo>
                  <a:pt x="1643063" y="35719"/>
                </a:lnTo>
                <a:lnTo>
                  <a:pt x="1671638" y="35719"/>
                </a:lnTo>
                <a:lnTo>
                  <a:pt x="1693069" y="35719"/>
                </a:lnTo>
                <a:lnTo>
                  <a:pt x="1714500" y="35719"/>
                </a:lnTo>
                <a:lnTo>
                  <a:pt x="1743075" y="35719"/>
                </a:lnTo>
                <a:lnTo>
                  <a:pt x="1764506" y="35719"/>
                </a:lnTo>
                <a:lnTo>
                  <a:pt x="1785938" y="35719"/>
                </a:lnTo>
                <a:lnTo>
                  <a:pt x="1814513" y="35719"/>
                </a:lnTo>
                <a:lnTo>
                  <a:pt x="1835944" y="35719"/>
                </a:lnTo>
                <a:lnTo>
                  <a:pt x="1857375" y="28575"/>
                </a:lnTo>
                <a:lnTo>
                  <a:pt x="1878806" y="28575"/>
                </a:lnTo>
                <a:lnTo>
                  <a:pt x="1907381" y="28575"/>
                </a:lnTo>
                <a:lnTo>
                  <a:pt x="1928813" y="28575"/>
                </a:lnTo>
                <a:lnTo>
                  <a:pt x="1957388" y="28575"/>
                </a:lnTo>
                <a:lnTo>
                  <a:pt x="1978819" y="28575"/>
                </a:lnTo>
                <a:lnTo>
                  <a:pt x="2000250" y="28575"/>
                </a:lnTo>
                <a:lnTo>
                  <a:pt x="2028825" y="28575"/>
                </a:lnTo>
                <a:lnTo>
                  <a:pt x="2057400" y="28575"/>
                </a:lnTo>
                <a:lnTo>
                  <a:pt x="2078831" y="28575"/>
                </a:lnTo>
                <a:lnTo>
                  <a:pt x="2107406" y="28575"/>
                </a:lnTo>
                <a:lnTo>
                  <a:pt x="2135981" y="28575"/>
                </a:lnTo>
                <a:lnTo>
                  <a:pt x="2157413" y="35719"/>
                </a:lnTo>
                <a:lnTo>
                  <a:pt x="2185988" y="28575"/>
                </a:lnTo>
                <a:lnTo>
                  <a:pt x="2214563" y="35719"/>
                </a:lnTo>
                <a:lnTo>
                  <a:pt x="2235994" y="35719"/>
                </a:lnTo>
                <a:lnTo>
                  <a:pt x="2264569" y="35719"/>
                </a:lnTo>
                <a:lnTo>
                  <a:pt x="2293144" y="35719"/>
                </a:lnTo>
                <a:lnTo>
                  <a:pt x="2321719" y="35719"/>
                </a:lnTo>
                <a:lnTo>
                  <a:pt x="2350294" y="35719"/>
                </a:lnTo>
                <a:lnTo>
                  <a:pt x="2371725" y="35719"/>
                </a:lnTo>
                <a:lnTo>
                  <a:pt x="2400300" y="35719"/>
                </a:lnTo>
                <a:lnTo>
                  <a:pt x="2428875" y="35719"/>
                </a:lnTo>
                <a:lnTo>
                  <a:pt x="2457450" y="35719"/>
                </a:lnTo>
                <a:lnTo>
                  <a:pt x="2486025" y="35719"/>
                </a:lnTo>
                <a:lnTo>
                  <a:pt x="2507456" y="35719"/>
                </a:lnTo>
                <a:lnTo>
                  <a:pt x="2543175" y="35719"/>
                </a:lnTo>
                <a:lnTo>
                  <a:pt x="2571750" y="42863"/>
                </a:lnTo>
                <a:lnTo>
                  <a:pt x="2600325" y="42863"/>
                </a:lnTo>
                <a:lnTo>
                  <a:pt x="2621756" y="35719"/>
                </a:lnTo>
                <a:lnTo>
                  <a:pt x="2657475" y="35719"/>
                </a:lnTo>
                <a:lnTo>
                  <a:pt x="2678906" y="35719"/>
                </a:lnTo>
                <a:lnTo>
                  <a:pt x="2707481" y="35719"/>
                </a:lnTo>
                <a:lnTo>
                  <a:pt x="2736056" y="35719"/>
                </a:lnTo>
                <a:lnTo>
                  <a:pt x="2764631" y="35719"/>
                </a:lnTo>
                <a:lnTo>
                  <a:pt x="2793206" y="35719"/>
                </a:lnTo>
                <a:lnTo>
                  <a:pt x="2821781" y="28575"/>
                </a:lnTo>
                <a:lnTo>
                  <a:pt x="2850356" y="28575"/>
                </a:lnTo>
                <a:lnTo>
                  <a:pt x="2878931" y="28575"/>
                </a:lnTo>
                <a:lnTo>
                  <a:pt x="2907506" y="28575"/>
                </a:lnTo>
                <a:lnTo>
                  <a:pt x="2928938" y="28575"/>
                </a:lnTo>
                <a:lnTo>
                  <a:pt x="2957513" y="28575"/>
                </a:lnTo>
                <a:lnTo>
                  <a:pt x="2986088" y="28575"/>
                </a:lnTo>
                <a:lnTo>
                  <a:pt x="3014663" y="28575"/>
                </a:lnTo>
                <a:lnTo>
                  <a:pt x="3043238" y="21431"/>
                </a:lnTo>
                <a:lnTo>
                  <a:pt x="3071813" y="21431"/>
                </a:lnTo>
                <a:lnTo>
                  <a:pt x="3100388" y="21431"/>
                </a:lnTo>
                <a:lnTo>
                  <a:pt x="3128963" y="21431"/>
                </a:lnTo>
                <a:lnTo>
                  <a:pt x="3157538" y="21431"/>
                </a:lnTo>
                <a:lnTo>
                  <a:pt x="3186113" y="21431"/>
                </a:lnTo>
                <a:lnTo>
                  <a:pt x="3214688" y="21431"/>
                </a:lnTo>
                <a:lnTo>
                  <a:pt x="3243263" y="21431"/>
                </a:lnTo>
                <a:lnTo>
                  <a:pt x="3271838" y="21431"/>
                </a:lnTo>
                <a:lnTo>
                  <a:pt x="3300413" y="21431"/>
                </a:lnTo>
                <a:lnTo>
                  <a:pt x="3328988" y="21431"/>
                </a:lnTo>
                <a:lnTo>
                  <a:pt x="3357563" y="21431"/>
                </a:lnTo>
                <a:lnTo>
                  <a:pt x="3393281" y="14288"/>
                </a:lnTo>
                <a:lnTo>
                  <a:pt x="3421856" y="14288"/>
                </a:lnTo>
                <a:lnTo>
                  <a:pt x="3443288" y="14288"/>
                </a:lnTo>
                <a:lnTo>
                  <a:pt x="3471863" y="14288"/>
                </a:lnTo>
                <a:lnTo>
                  <a:pt x="3507581" y="14288"/>
                </a:lnTo>
                <a:lnTo>
                  <a:pt x="3536156" y="14288"/>
                </a:lnTo>
                <a:lnTo>
                  <a:pt x="3564731" y="14288"/>
                </a:lnTo>
                <a:lnTo>
                  <a:pt x="3593306" y="14288"/>
                </a:lnTo>
                <a:lnTo>
                  <a:pt x="3621881" y="14288"/>
                </a:lnTo>
                <a:lnTo>
                  <a:pt x="3643313" y="14288"/>
                </a:lnTo>
                <a:lnTo>
                  <a:pt x="3679032" y="14288"/>
                </a:lnTo>
                <a:lnTo>
                  <a:pt x="3700463" y="14288"/>
                </a:lnTo>
                <a:lnTo>
                  <a:pt x="3729038" y="14288"/>
                </a:lnTo>
                <a:lnTo>
                  <a:pt x="3757613" y="14288"/>
                </a:lnTo>
                <a:lnTo>
                  <a:pt x="3786188" y="14288"/>
                </a:lnTo>
                <a:lnTo>
                  <a:pt x="3814763" y="14288"/>
                </a:lnTo>
                <a:lnTo>
                  <a:pt x="3850482" y="14288"/>
                </a:lnTo>
                <a:lnTo>
                  <a:pt x="3879057" y="14288"/>
                </a:lnTo>
                <a:lnTo>
                  <a:pt x="3907632" y="14288"/>
                </a:lnTo>
                <a:lnTo>
                  <a:pt x="3936207" y="14288"/>
                </a:lnTo>
                <a:lnTo>
                  <a:pt x="3964782" y="14288"/>
                </a:lnTo>
                <a:lnTo>
                  <a:pt x="4000501" y="14288"/>
                </a:lnTo>
                <a:lnTo>
                  <a:pt x="4021932" y="21431"/>
                </a:lnTo>
                <a:lnTo>
                  <a:pt x="4050507" y="21431"/>
                </a:lnTo>
                <a:lnTo>
                  <a:pt x="4079082" y="21431"/>
                </a:lnTo>
                <a:lnTo>
                  <a:pt x="4114801" y="21431"/>
                </a:lnTo>
                <a:lnTo>
                  <a:pt x="4143376" y="21431"/>
                </a:lnTo>
                <a:lnTo>
                  <a:pt x="4171951" y="21431"/>
                </a:lnTo>
                <a:lnTo>
                  <a:pt x="4200526" y="21431"/>
                </a:lnTo>
                <a:lnTo>
                  <a:pt x="4229101" y="21431"/>
                </a:lnTo>
                <a:lnTo>
                  <a:pt x="4257676" y="21431"/>
                </a:lnTo>
                <a:lnTo>
                  <a:pt x="4286251" y="21431"/>
                </a:lnTo>
                <a:lnTo>
                  <a:pt x="4314826" y="21431"/>
                </a:lnTo>
                <a:lnTo>
                  <a:pt x="4343401" y="21431"/>
                </a:lnTo>
                <a:lnTo>
                  <a:pt x="4371976" y="21431"/>
                </a:lnTo>
                <a:lnTo>
                  <a:pt x="4400551" y="21431"/>
                </a:lnTo>
                <a:lnTo>
                  <a:pt x="4429126" y="28575"/>
                </a:lnTo>
                <a:lnTo>
                  <a:pt x="4457701" y="28575"/>
                </a:lnTo>
                <a:lnTo>
                  <a:pt x="4486276" y="28575"/>
                </a:lnTo>
                <a:lnTo>
                  <a:pt x="4514851" y="28575"/>
                </a:lnTo>
                <a:lnTo>
                  <a:pt x="4536282" y="28575"/>
                </a:lnTo>
                <a:lnTo>
                  <a:pt x="4564857" y="28575"/>
                </a:lnTo>
                <a:lnTo>
                  <a:pt x="4593432" y="28575"/>
                </a:lnTo>
                <a:lnTo>
                  <a:pt x="4629151" y="28575"/>
                </a:lnTo>
                <a:lnTo>
                  <a:pt x="4650582" y="28575"/>
                </a:lnTo>
                <a:lnTo>
                  <a:pt x="4679157" y="28575"/>
                </a:lnTo>
                <a:lnTo>
                  <a:pt x="4707732" y="28575"/>
                </a:lnTo>
                <a:lnTo>
                  <a:pt x="4736307" y="28575"/>
                </a:lnTo>
                <a:lnTo>
                  <a:pt x="4764882" y="28575"/>
                </a:lnTo>
                <a:lnTo>
                  <a:pt x="4786313" y="28575"/>
                </a:lnTo>
                <a:lnTo>
                  <a:pt x="4814888" y="28575"/>
                </a:lnTo>
                <a:lnTo>
                  <a:pt x="4843463" y="21431"/>
                </a:lnTo>
                <a:lnTo>
                  <a:pt x="4879182" y="21431"/>
                </a:lnTo>
                <a:lnTo>
                  <a:pt x="4900613" y="14288"/>
                </a:lnTo>
                <a:lnTo>
                  <a:pt x="4929188" y="14288"/>
                </a:lnTo>
                <a:lnTo>
                  <a:pt x="4964907" y="14288"/>
                </a:lnTo>
                <a:lnTo>
                  <a:pt x="4993482" y="14288"/>
                </a:lnTo>
                <a:lnTo>
                  <a:pt x="5022057" y="14288"/>
                </a:lnTo>
                <a:lnTo>
                  <a:pt x="5050632" y="7144"/>
                </a:lnTo>
                <a:lnTo>
                  <a:pt x="5079207" y="7144"/>
                </a:lnTo>
                <a:lnTo>
                  <a:pt x="5114926" y="7144"/>
                </a:lnTo>
                <a:lnTo>
                  <a:pt x="5150644" y="0"/>
                </a:lnTo>
                <a:lnTo>
                  <a:pt x="5179219" y="0"/>
                </a:lnTo>
                <a:lnTo>
                  <a:pt x="5207794" y="0"/>
                </a:lnTo>
                <a:lnTo>
                  <a:pt x="5243513" y="0"/>
                </a:lnTo>
                <a:lnTo>
                  <a:pt x="5272088" y="0"/>
                </a:lnTo>
                <a:lnTo>
                  <a:pt x="5300663" y="0"/>
                </a:lnTo>
                <a:lnTo>
                  <a:pt x="5336382" y="0"/>
                </a:lnTo>
                <a:lnTo>
                  <a:pt x="5364957" y="0"/>
                </a:lnTo>
                <a:lnTo>
                  <a:pt x="5393532" y="0"/>
                </a:lnTo>
                <a:lnTo>
                  <a:pt x="5422107" y="0"/>
                </a:lnTo>
                <a:lnTo>
                  <a:pt x="5450682" y="0"/>
                </a:lnTo>
                <a:lnTo>
                  <a:pt x="5479257" y="0"/>
                </a:lnTo>
                <a:lnTo>
                  <a:pt x="5500688" y="0"/>
                </a:lnTo>
                <a:lnTo>
                  <a:pt x="5529263" y="0"/>
                </a:lnTo>
                <a:lnTo>
                  <a:pt x="5557838" y="0"/>
                </a:lnTo>
                <a:lnTo>
                  <a:pt x="5586413" y="0"/>
                </a:lnTo>
                <a:lnTo>
                  <a:pt x="5607844" y="0"/>
                </a:lnTo>
                <a:lnTo>
                  <a:pt x="5636419" y="0"/>
                </a:lnTo>
                <a:lnTo>
                  <a:pt x="5657851" y="0"/>
                </a:lnTo>
                <a:lnTo>
                  <a:pt x="5686426" y="0"/>
                </a:lnTo>
                <a:lnTo>
                  <a:pt x="5707857" y="0"/>
                </a:lnTo>
                <a:lnTo>
                  <a:pt x="5736432" y="0"/>
                </a:lnTo>
                <a:lnTo>
                  <a:pt x="5757863" y="0"/>
                </a:lnTo>
                <a:lnTo>
                  <a:pt x="5786438" y="0"/>
                </a:lnTo>
                <a:lnTo>
                  <a:pt x="5807869" y="0"/>
                </a:lnTo>
                <a:lnTo>
                  <a:pt x="5829301" y="0"/>
                </a:lnTo>
                <a:lnTo>
                  <a:pt x="5857876" y="0"/>
                </a:lnTo>
                <a:lnTo>
                  <a:pt x="5886451" y="0"/>
                </a:lnTo>
                <a:lnTo>
                  <a:pt x="5907882" y="0"/>
                </a:lnTo>
                <a:lnTo>
                  <a:pt x="5936457" y="0"/>
                </a:lnTo>
                <a:lnTo>
                  <a:pt x="5957888" y="0"/>
                </a:lnTo>
                <a:lnTo>
                  <a:pt x="5986463" y="0"/>
                </a:lnTo>
                <a:lnTo>
                  <a:pt x="6007894" y="0"/>
                </a:lnTo>
                <a:lnTo>
                  <a:pt x="6036469" y="0"/>
                </a:lnTo>
                <a:lnTo>
                  <a:pt x="6057901" y="0"/>
                </a:lnTo>
                <a:lnTo>
                  <a:pt x="6079332" y="0"/>
                </a:lnTo>
                <a:lnTo>
                  <a:pt x="6107907" y="0"/>
                </a:lnTo>
                <a:lnTo>
                  <a:pt x="6129338" y="0"/>
                </a:lnTo>
                <a:lnTo>
                  <a:pt x="6150769" y="0"/>
                </a:lnTo>
                <a:lnTo>
                  <a:pt x="6179344" y="0"/>
                </a:lnTo>
                <a:lnTo>
                  <a:pt x="6200776" y="0"/>
                </a:lnTo>
                <a:lnTo>
                  <a:pt x="6229351" y="0"/>
                </a:lnTo>
                <a:lnTo>
                  <a:pt x="6250782" y="0"/>
                </a:lnTo>
                <a:lnTo>
                  <a:pt x="6279357" y="7144"/>
                </a:lnTo>
                <a:lnTo>
                  <a:pt x="6307932" y="7144"/>
                </a:lnTo>
                <a:lnTo>
                  <a:pt x="6329363" y="7144"/>
                </a:lnTo>
                <a:lnTo>
                  <a:pt x="6357938" y="14288"/>
                </a:lnTo>
                <a:lnTo>
                  <a:pt x="6386513" y="14288"/>
                </a:lnTo>
                <a:lnTo>
                  <a:pt x="6400801" y="14288"/>
                </a:lnTo>
                <a:lnTo>
                  <a:pt x="6429376" y="14288"/>
                </a:lnTo>
                <a:lnTo>
                  <a:pt x="6450807" y="14288"/>
                </a:lnTo>
                <a:lnTo>
                  <a:pt x="6479382" y="14288"/>
                </a:lnTo>
                <a:lnTo>
                  <a:pt x="6500813" y="21431"/>
                </a:lnTo>
                <a:lnTo>
                  <a:pt x="6522244" y="21431"/>
                </a:lnTo>
                <a:lnTo>
                  <a:pt x="6543676" y="21431"/>
                </a:lnTo>
                <a:lnTo>
                  <a:pt x="6565107" y="21431"/>
                </a:lnTo>
                <a:lnTo>
                  <a:pt x="6586538" y="21431"/>
                </a:lnTo>
                <a:lnTo>
                  <a:pt x="6607969" y="21431"/>
                </a:lnTo>
                <a:lnTo>
                  <a:pt x="6636544" y="21431"/>
                </a:lnTo>
                <a:lnTo>
                  <a:pt x="6650832" y="21431"/>
                </a:lnTo>
                <a:lnTo>
                  <a:pt x="6672263" y="21431"/>
                </a:lnTo>
                <a:lnTo>
                  <a:pt x="6686551" y="28575"/>
                </a:lnTo>
                <a:lnTo>
                  <a:pt x="6715126" y="28575"/>
                </a:lnTo>
                <a:lnTo>
                  <a:pt x="6729413" y="35719"/>
                </a:lnTo>
                <a:lnTo>
                  <a:pt x="6750844" y="42863"/>
                </a:lnTo>
                <a:lnTo>
                  <a:pt x="6772276" y="42863"/>
                </a:lnTo>
                <a:lnTo>
                  <a:pt x="6786563" y="50006"/>
                </a:lnTo>
                <a:lnTo>
                  <a:pt x="6800851" y="50006"/>
                </a:lnTo>
                <a:lnTo>
                  <a:pt x="6822282" y="50006"/>
                </a:lnTo>
                <a:lnTo>
                  <a:pt x="6829426" y="57150"/>
                </a:lnTo>
                <a:lnTo>
                  <a:pt x="6843713" y="57150"/>
                </a:lnTo>
                <a:lnTo>
                  <a:pt x="6858001" y="64294"/>
                </a:lnTo>
                <a:lnTo>
                  <a:pt x="6872288" y="64294"/>
                </a:lnTo>
                <a:lnTo>
                  <a:pt x="6879432" y="64294"/>
                </a:lnTo>
                <a:lnTo>
                  <a:pt x="6886576" y="64294"/>
                </a:lnTo>
                <a:lnTo>
                  <a:pt x="6893719" y="71438"/>
                </a:lnTo>
                <a:lnTo>
                  <a:pt x="6893719" y="71438"/>
                </a:lnTo>
                <a:lnTo>
                  <a:pt x="6893719" y="71438"/>
                </a:lnTo>
                <a:lnTo>
                  <a:pt x="6900863" y="78581"/>
                </a:lnTo>
                <a:lnTo>
                  <a:pt x="6900863" y="78581"/>
                </a:lnTo>
                <a:lnTo>
                  <a:pt x="6900863" y="7858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09850" y="3663951"/>
            <a:ext cx="1150938" cy="36513"/>
          </a:xfrm>
          <a:custGeom>
            <a:avLst/>
            <a:gdLst/>
            <a:ahLst/>
            <a:cxnLst/>
            <a:rect l="0" t="0" r="0" b="0"/>
            <a:pathLst>
              <a:path w="1150144" h="35720">
                <a:moveTo>
                  <a:pt x="1150143" y="7144"/>
                </a:moveTo>
                <a:lnTo>
                  <a:pt x="1143000" y="7144"/>
                </a:lnTo>
                <a:lnTo>
                  <a:pt x="1135856" y="7144"/>
                </a:lnTo>
                <a:lnTo>
                  <a:pt x="1135856" y="7144"/>
                </a:lnTo>
                <a:lnTo>
                  <a:pt x="1128712" y="7144"/>
                </a:lnTo>
                <a:lnTo>
                  <a:pt x="1114425" y="7144"/>
                </a:lnTo>
                <a:lnTo>
                  <a:pt x="1107281" y="7144"/>
                </a:lnTo>
                <a:lnTo>
                  <a:pt x="1092993" y="7144"/>
                </a:lnTo>
                <a:lnTo>
                  <a:pt x="1078706" y="0"/>
                </a:lnTo>
                <a:lnTo>
                  <a:pt x="1064418" y="0"/>
                </a:lnTo>
                <a:lnTo>
                  <a:pt x="1050131" y="0"/>
                </a:lnTo>
                <a:lnTo>
                  <a:pt x="1028700" y="7144"/>
                </a:lnTo>
                <a:lnTo>
                  <a:pt x="1014412" y="7144"/>
                </a:lnTo>
                <a:lnTo>
                  <a:pt x="992981" y="7144"/>
                </a:lnTo>
                <a:lnTo>
                  <a:pt x="964406" y="14288"/>
                </a:lnTo>
                <a:lnTo>
                  <a:pt x="942975" y="14288"/>
                </a:lnTo>
                <a:lnTo>
                  <a:pt x="921543" y="14288"/>
                </a:lnTo>
                <a:lnTo>
                  <a:pt x="892968" y="21432"/>
                </a:lnTo>
                <a:lnTo>
                  <a:pt x="864393" y="21432"/>
                </a:lnTo>
                <a:lnTo>
                  <a:pt x="842962" y="21432"/>
                </a:lnTo>
                <a:lnTo>
                  <a:pt x="814387" y="21432"/>
                </a:lnTo>
                <a:lnTo>
                  <a:pt x="785812" y="28575"/>
                </a:lnTo>
                <a:lnTo>
                  <a:pt x="757237" y="28575"/>
                </a:lnTo>
                <a:lnTo>
                  <a:pt x="728662" y="28575"/>
                </a:lnTo>
                <a:lnTo>
                  <a:pt x="700087" y="35719"/>
                </a:lnTo>
                <a:lnTo>
                  <a:pt x="671512" y="28575"/>
                </a:lnTo>
                <a:lnTo>
                  <a:pt x="642937" y="28575"/>
                </a:lnTo>
                <a:lnTo>
                  <a:pt x="614362" y="28575"/>
                </a:lnTo>
                <a:lnTo>
                  <a:pt x="585787" y="28575"/>
                </a:lnTo>
                <a:lnTo>
                  <a:pt x="557212" y="21432"/>
                </a:lnTo>
                <a:lnTo>
                  <a:pt x="535781" y="21432"/>
                </a:lnTo>
                <a:lnTo>
                  <a:pt x="507206" y="21432"/>
                </a:lnTo>
                <a:lnTo>
                  <a:pt x="485775" y="21432"/>
                </a:lnTo>
                <a:lnTo>
                  <a:pt x="457200" y="21432"/>
                </a:lnTo>
                <a:lnTo>
                  <a:pt x="428625" y="21432"/>
                </a:lnTo>
                <a:lnTo>
                  <a:pt x="400050" y="21432"/>
                </a:lnTo>
                <a:lnTo>
                  <a:pt x="371475" y="21432"/>
                </a:lnTo>
                <a:lnTo>
                  <a:pt x="342900" y="21432"/>
                </a:lnTo>
                <a:lnTo>
                  <a:pt x="314325" y="21432"/>
                </a:lnTo>
                <a:lnTo>
                  <a:pt x="292893" y="21432"/>
                </a:lnTo>
                <a:lnTo>
                  <a:pt x="264318" y="21432"/>
                </a:lnTo>
                <a:lnTo>
                  <a:pt x="235743" y="21432"/>
                </a:lnTo>
                <a:lnTo>
                  <a:pt x="207168" y="21432"/>
                </a:lnTo>
                <a:lnTo>
                  <a:pt x="185737" y="21432"/>
                </a:lnTo>
                <a:lnTo>
                  <a:pt x="157162" y="21432"/>
                </a:lnTo>
                <a:lnTo>
                  <a:pt x="128587" y="21432"/>
                </a:lnTo>
                <a:lnTo>
                  <a:pt x="107156" y="14288"/>
                </a:lnTo>
                <a:lnTo>
                  <a:pt x="85725" y="14288"/>
                </a:lnTo>
                <a:lnTo>
                  <a:pt x="64293" y="14288"/>
                </a:lnTo>
                <a:lnTo>
                  <a:pt x="50006" y="14288"/>
                </a:lnTo>
                <a:lnTo>
                  <a:pt x="35718" y="14288"/>
                </a:lnTo>
                <a:lnTo>
                  <a:pt x="21431" y="14288"/>
                </a:lnTo>
                <a:lnTo>
                  <a:pt x="7143" y="14288"/>
                </a:lnTo>
                <a:lnTo>
                  <a:pt x="0" y="14288"/>
                </a:lnTo>
                <a:lnTo>
                  <a:pt x="0" y="1428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846889" y="3992564"/>
            <a:ext cx="3235325" cy="73025"/>
          </a:xfrm>
          <a:custGeom>
            <a:avLst/>
            <a:gdLst/>
            <a:ahLst/>
            <a:cxnLst/>
            <a:rect l="0" t="0" r="0" b="0"/>
            <a:pathLst>
              <a:path w="3236120" h="71438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14288" y="21431"/>
                </a:lnTo>
                <a:lnTo>
                  <a:pt x="21431" y="21431"/>
                </a:lnTo>
                <a:lnTo>
                  <a:pt x="28575" y="21431"/>
                </a:lnTo>
                <a:lnTo>
                  <a:pt x="35719" y="21431"/>
                </a:lnTo>
                <a:lnTo>
                  <a:pt x="42863" y="21431"/>
                </a:lnTo>
                <a:lnTo>
                  <a:pt x="50006" y="21431"/>
                </a:lnTo>
                <a:lnTo>
                  <a:pt x="57150" y="21431"/>
                </a:lnTo>
                <a:lnTo>
                  <a:pt x="64294" y="21431"/>
                </a:lnTo>
                <a:lnTo>
                  <a:pt x="71438" y="21431"/>
                </a:lnTo>
                <a:lnTo>
                  <a:pt x="78581" y="21431"/>
                </a:lnTo>
                <a:lnTo>
                  <a:pt x="92869" y="21431"/>
                </a:lnTo>
                <a:lnTo>
                  <a:pt x="100013" y="21431"/>
                </a:lnTo>
                <a:lnTo>
                  <a:pt x="107156" y="21431"/>
                </a:lnTo>
                <a:lnTo>
                  <a:pt x="121444" y="21431"/>
                </a:lnTo>
                <a:lnTo>
                  <a:pt x="128588" y="21431"/>
                </a:lnTo>
                <a:lnTo>
                  <a:pt x="142875" y="21431"/>
                </a:lnTo>
                <a:lnTo>
                  <a:pt x="157163" y="21431"/>
                </a:lnTo>
                <a:lnTo>
                  <a:pt x="164306" y="14287"/>
                </a:lnTo>
                <a:lnTo>
                  <a:pt x="178594" y="14287"/>
                </a:lnTo>
                <a:lnTo>
                  <a:pt x="185738" y="14287"/>
                </a:lnTo>
                <a:lnTo>
                  <a:pt x="200025" y="14287"/>
                </a:lnTo>
                <a:lnTo>
                  <a:pt x="214313" y="14287"/>
                </a:lnTo>
                <a:lnTo>
                  <a:pt x="221456" y="14287"/>
                </a:lnTo>
                <a:lnTo>
                  <a:pt x="228600" y="14287"/>
                </a:lnTo>
                <a:lnTo>
                  <a:pt x="242888" y="14287"/>
                </a:lnTo>
                <a:lnTo>
                  <a:pt x="250031" y="7144"/>
                </a:lnTo>
                <a:lnTo>
                  <a:pt x="264319" y="7144"/>
                </a:lnTo>
                <a:lnTo>
                  <a:pt x="285750" y="7144"/>
                </a:lnTo>
                <a:lnTo>
                  <a:pt x="292894" y="7144"/>
                </a:lnTo>
                <a:lnTo>
                  <a:pt x="307181" y="7144"/>
                </a:lnTo>
                <a:lnTo>
                  <a:pt x="321469" y="7144"/>
                </a:lnTo>
                <a:lnTo>
                  <a:pt x="335756" y="7144"/>
                </a:lnTo>
                <a:lnTo>
                  <a:pt x="350044" y="7144"/>
                </a:lnTo>
                <a:lnTo>
                  <a:pt x="364331" y="7144"/>
                </a:lnTo>
                <a:lnTo>
                  <a:pt x="385763" y="7144"/>
                </a:lnTo>
                <a:lnTo>
                  <a:pt x="392906" y="7144"/>
                </a:lnTo>
                <a:lnTo>
                  <a:pt x="407194" y="7144"/>
                </a:lnTo>
                <a:lnTo>
                  <a:pt x="421481" y="7144"/>
                </a:lnTo>
                <a:lnTo>
                  <a:pt x="435769" y="7144"/>
                </a:lnTo>
                <a:lnTo>
                  <a:pt x="450056" y="14287"/>
                </a:lnTo>
                <a:lnTo>
                  <a:pt x="464344" y="14287"/>
                </a:lnTo>
                <a:lnTo>
                  <a:pt x="478631" y="14287"/>
                </a:lnTo>
                <a:lnTo>
                  <a:pt x="492919" y="14287"/>
                </a:lnTo>
                <a:lnTo>
                  <a:pt x="507206" y="14287"/>
                </a:lnTo>
                <a:lnTo>
                  <a:pt x="528638" y="14287"/>
                </a:lnTo>
                <a:lnTo>
                  <a:pt x="535781" y="14287"/>
                </a:lnTo>
                <a:lnTo>
                  <a:pt x="557213" y="14287"/>
                </a:lnTo>
                <a:lnTo>
                  <a:pt x="571500" y="14287"/>
                </a:lnTo>
                <a:lnTo>
                  <a:pt x="585788" y="14287"/>
                </a:lnTo>
                <a:lnTo>
                  <a:pt x="592931" y="14287"/>
                </a:lnTo>
                <a:lnTo>
                  <a:pt x="614363" y="14287"/>
                </a:lnTo>
                <a:lnTo>
                  <a:pt x="628650" y="14287"/>
                </a:lnTo>
                <a:lnTo>
                  <a:pt x="642938" y="14287"/>
                </a:lnTo>
                <a:lnTo>
                  <a:pt x="664369" y="14287"/>
                </a:lnTo>
                <a:lnTo>
                  <a:pt x="678656" y="21431"/>
                </a:lnTo>
                <a:lnTo>
                  <a:pt x="692944" y="21431"/>
                </a:lnTo>
                <a:lnTo>
                  <a:pt x="714375" y="21431"/>
                </a:lnTo>
                <a:lnTo>
                  <a:pt x="728663" y="21431"/>
                </a:lnTo>
                <a:lnTo>
                  <a:pt x="742950" y="21431"/>
                </a:lnTo>
                <a:lnTo>
                  <a:pt x="757238" y="21431"/>
                </a:lnTo>
                <a:lnTo>
                  <a:pt x="778669" y="21431"/>
                </a:lnTo>
                <a:lnTo>
                  <a:pt x="792956" y="21431"/>
                </a:lnTo>
                <a:lnTo>
                  <a:pt x="807244" y="21431"/>
                </a:lnTo>
                <a:lnTo>
                  <a:pt x="821531" y="21431"/>
                </a:lnTo>
                <a:lnTo>
                  <a:pt x="842963" y="21431"/>
                </a:lnTo>
                <a:lnTo>
                  <a:pt x="857250" y="21431"/>
                </a:lnTo>
                <a:lnTo>
                  <a:pt x="878681" y="21431"/>
                </a:lnTo>
                <a:lnTo>
                  <a:pt x="892969" y="21431"/>
                </a:lnTo>
                <a:lnTo>
                  <a:pt x="914400" y="21431"/>
                </a:lnTo>
                <a:lnTo>
                  <a:pt x="928688" y="21431"/>
                </a:lnTo>
                <a:lnTo>
                  <a:pt x="950119" y="21431"/>
                </a:lnTo>
                <a:lnTo>
                  <a:pt x="971550" y="14287"/>
                </a:lnTo>
                <a:lnTo>
                  <a:pt x="992981" y="14287"/>
                </a:lnTo>
                <a:lnTo>
                  <a:pt x="1007269" y="14287"/>
                </a:lnTo>
                <a:lnTo>
                  <a:pt x="1028700" y="14287"/>
                </a:lnTo>
                <a:lnTo>
                  <a:pt x="1042988" y="14287"/>
                </a:lnTo>
                <a:lnTo>
                  <a:pt x="1064419" y="14287"/>
                </a:lnTo>
                <a:lnTo>
                  <a:pt x="1078706" y="14287"/>
                </a:lnTo>
                <a:lnTo>
                  <a:pt x="1100138" y="14287"/>
                </a:lnTo>
                <a:lnTo>
                  <a:pt x="1121569" y="14287"/>
                </a:lnTo>
                <a:lnTo>
                  <a:pt x="1143000" y="14287"/>
                </a:lnTo>
                <a:lnTo>
                  <a:pt x="1157288" y="14287"/>
                </a:lnTo>
                <a:lnTo>
                  <a:pt x="1178719" y="14287"/>
                </a:lnTo>
                <a:lnTo>
                  <a:pt x="1193006" y="14287"/>
                </a:lnTo>
                <a:lnTo>
                  <a:pt x="1214438" y="14287"/>
                </a:lnTo>
                <a:lnTo>
                  <a:pt x="1235869" y="14287"/>
                </a:lnTo>
                <a:lnTo>
                  <a:pt x="1250156" y="14287"/>
                </a:lnTo>
                <a:lnTo>
                  <a:pt x="1271588" y="7144"/>
                </a:lnTo>
                <a:lnTo>
                  <a:pt x="1293019" y="7144"/>
                </a:lnTo>
                <a:lnTo>
                  <a:pt x="1307306" y="7144"/>
                </a:lnTo>
                <a:lnTo>
                  <a:pt x="1328738" y="7144"/>
                </a:lnTo>
                <a:lnTo>
                  <a:pt x="1343025" y="7144"/>
                </a:lnTo>
                <a:lnTo>
                  <a:pt x="1371600" y="7144"/>
                </a:lnTo>
                <a:lnTo>
                  <a:pt x="1385888" y="7144"/>
                </a:lnTo>
                <a:lnTo>
                  <a:pt x="1407319" y="7144"/>
                </a:lnTo>
                <a:lnTo>
                  <a:pt x="1428750" y="7144"/>
                </a:lnTo>
                <a:lnTo>
                  <a:pt x="1443038" y="7144"/>
                </a:lnTo>
                <a:lnTo>
                  <a:pt x="1464469" y="7144"/>
                </a:lnTo>
                <a:lnTo>
                  <a:pt x="1485900" y="7144"/>
                </a:lnTo>
                <a:lnTo>
                  <a:pt x="1507331" y="7144"/>
                </a:lnTo>
                <a:lnTo>
                  <a:pt x="1521619" y="7144"/>
                </a:lnTo>
                <a:lnTo>
                  <a:pt x="1543050" y="7144"/>
                </a:lnTo>
                <a:lnTo>
                  <a:pt x="1564481" y="7144"/>
                </a:lnTo>
                <a:lnTo>
                  <a:pt x="1578769" y="7144"/>
                </a:lnTo>
                <a:lnTo>
                  <a:pt x="1600200" y="7144"/>
                </a:lnTo>
                <a:lnTo>
                  <a:pt x="1621631" y="7144"/>
                </a:lnTo>
                <a:lnTo>
                  <a:pt x="1643063" y="7144"/>
                </a:lnTo>
                <a:lnTo>
                  <a:pt x="1657350" y="7144"/>
                </a:lnTo>
                <a:lnTo>
                  <a:pt x="1678781" y="7144"/>
                </a:lnTo>
                <a:lnTo>
                  <a:pt x="1700213" y="7144"/>
                </a:lnTo>
                <a:lnTo>
                  <a:pt x="1714500" y="14287"/>
                </a:lnTo>
                <a:lnTo>
                  <a:pt x="1735931" y="14287"/>
                </a:lnTo>
                <a:lnTo>
                  <a:pt x="1757363" y="14287"/>
                </a:lnTo>
                <a:lnTo>
                  <a:pt x="1778794" y="14287"/>
                </a:lnTo>
                <a:lnTo>
                  <a:pt x="1793081" y="14287"/>
                </a:lnTo>
                <a:lnTo>
                  <a:pt x="1814513" y="14287"/>
                </a:lnTo>
                <a:lnTo>
                  <a:pt x="1828800" y="14287"/>
                </a:lnTo>
                <a:lnTo>
                  <a:pt x="1850231" y="14287"/>
                </a:lnTo>
                <a:lnTo>
                  <a:pt x="1864519" y="14287"/>
                </a:lnTo>
                <a:lnTo>
                  <a:pt x="1885950" y="14287"/>
                </a:lnTo>
                <a:lnTo>
                  <a:pt x="1907381" y="14287"/>
                </a:lnTo>
                <a:lnTo>
                  <a:pt x="1921669" y="14287"/>
                </a:lnTo>
                <a:lnTo>
                  <a:pt x="1943100" y="14287"/>
                </a:lnTo>
                <a:lnTo>
                  <a:pt x="1964531" y="14287"/>
                </a:lnTo>
                <a:lnTo>
                  <a:pt x="1978819" y="7144"/>
                </a:lnTo>
                <a:lnTo>
                  <a:pt x="2000250" y="7144"/>
                </a:lnTo>
                <a:lnTo>
                  <a:pt x="2021681" y="7144"/>
                </a:lnTo>
                <a:lnTo>
                  <a:pt x="2043113" y="7144"/>
                </a:lnTo>
                <a:lnTo>
                  <a:pt x="2064544" y="7144"/>
                </a:lnTo>
                <a:lnTo>
                  <a:pt x="2093119" y="7144"/>
                </a:lnTo>
                <a:lnTo>
                  <a:pt x="2107406" y="7144"/>
                </a:lnTo>
                <a:lnTo>
                  <a:pt x="2128838" y="7144"/>
                </a:lnTo>
                <a:lnTo>
                  <a:pt x="2150269" y="0"/>
                </a:lnTo>
                <a:lnTo>
                  <a:pt x="2178844" y="0"/>
                </a:lnTo>
                <a:lnTo>
                  <a:pt x="2200275" y="0"/>
                </a:lnTo>
                <a:lnTo>
                  <a:pt x="2228850" y="0"/>
                </a:lnTo>
                <a:lnTo>
                  <a:pt x="2250281" y="0"/>
                </a:lnTo>
                <a:lnTo>
                  <a:pt x="2264569" y="0"/>
                </a:lnTo>
                <a:lnTo>
                  <a:pt x="2293144" y="0"/>
                </a:lnTo>
                <a:lnTo>
                  <a:pt x="2314575" y="0"/>
                </a:lnTo>
                <a:lnTo>
                  <a:pt x="2336006" y="0"/>
                </a:lnTo>
                <a:lnTo>
                  <a:pt x="2357438" y="0"/>
                </a:lnTo>
                <a:lnTo>
                  <a:pt x="2386013" y="0"/>
                </a:lnTo>
                <a:lnTo>
                  <a:pt x="2407444" y="7144"/>
                </a:lnTo>
                <a:lnTo>
                  <a:pt x="2428875" y="7144"/>
                </a:lnTo>
                <a:lnTo>
                  <a:pt x="2450306" y="7144"/>
                </a:lnTo>
                <a:lnTo>
                  <a:pt x="2471738" y="7144"/>
                </a:lnTo>
                <a:lnTo>
                  <a:pt x="2493169" y="7144"/>
                </a:lnTo>
                <a:lnTo>
                  <a:pt x="2514600" y="7144"/>
                </a:lnTo>
                <a:lnTo>
                  <a:pt x="2536031" y="7144"/>
                </a:lnTo>
                <a:lnTo>
                  <a:pt x="2557463" y="7144"/>
                </a:lnTo>
                <a:lnTo>
                  <a:pt x="2578894" y="7144"/>
                </a:lnTo>
                <a:lnTo>
                  <a:pt x="2593181" y="7144"/>
                </a:lnTo>
                <a:lnTo>
                  <a:pt x="2614613" y="7144"/>
                </a:lnTo>
                <a:lnTo>
                  <a:pt x="2636044" y="7144"/>
                </a:lnTo>
                <a:lnTo>
                  <a:pt x="2650331" y="7144"/>
                </a:lnTo>
                <a:lnTo>
                  <a:pt x="2671763" y="7144"/>
                </a:lnTo>
                <a:lnTo>
                  <a:pt x="2700338" y="7144"/>
                </a:lnTo>
                <a:lnTo>
                  <a:pt x="2714625" y="7144"/>
                </a:lnTo>
                <a:lnTo>
                  <a:pt x="2743200" y="7144"/>
                </a:lnTo>
                <a:lnTo>
                  <a:pt x="2757488" y="7144"/>
                </a:lnTo>
                <a:lnTo>
                  <a:pt x="2778919" y="7144"/>
                </a:lnTo>
                <a:lnTo>
                  <a:pt x="2800350" y="7144"/>
                </a:lnTo>
                <a:lnTo>
                  <a:pt x="2821781" y="7144"/>
                </a:lnTo>
                <a:lnTo>
                  <a:pt x="2843213" y="14287"/>
                </a:lnTo>
                <a:lnTo>
                  <a:pt x="2864644" y="14287"/>
                </a:lnTo>
                <a:lnTo>
                  <a:pt x="2886075" y="14287"/>
                </a:lnTo>
                <a:lnTo>
                  <a:pt x="2900363" y="14287"/>
                </a:lnTo>
                <a:lnTo>
                  <a:pt x="2921794" y="14287"/>
                </a:lnTo>
                <a:lnTo>
                  <a:pt x="2943225" y="21431"/>
                </a:lnTo>
                <a:lnTo>
                  <a:pt x="2957513" y="21431"/>
                </a:lnTo>
                <a:lnTo>
                  <a:pt x="2978944" y="28575"/>
                </a:lnTo>
                <a:lnTo>
                  <a:pt x="2993231" y="28575"/>
                </a:lnTo>
                <a:lnTo>
                  <a:pt x="3007519" y="35719"/>
                </a:lnTo>
                <a:lnTo>
                  <a:pt x="3028950" y="42862"/>
                </a:lnTo>
                <a:lnTo>
                  <a:pt x="3050381" y="42862"/>
                </a:lnTo>
                <a:lnTo>
                  <a:pt x="3071813" y="50006"/>
                </a:lnTo>
                <a:lnTo>
                  <a:pt x="3093244" y="50006"/>
                </a:lnTo>
                <a:lnTo>
                  <a:pt x="3114675" y="57150"/>
                </a:lnTo>
                <a:lnTo>
                  <a:pt x="3128963" y="57150"/>
                </a:lnTo>
                <a:lnTo>
                  <a:pt x="3143250" y="57150"/>
                </a:lnTo>
                <a:lnTo>
                  <a:pt x="3157538" y="64294"/>
                </a:lnTo>
                <a:lnTo>
                  <a:pt x="3178969" y="64294"/>
                </a:lnTo>
                <a:lnTo>
                  <a:pt x="3193256" y="71437"/>
                </a:lnTo>
                <a:lnTo>
                  <a:pt x="3207544" y="71437"/>
                </a:lnTo>
                <a:lnTo>
                  <a:pt x="3214688" y="71437"/>
                </a:lnTo>
                <a:lnTo>
                  <a:pt x="3221831" y="71437"/>
                </a:lnTo>
                <a:lnTo>
                  <a:pt x="3228975" y="71437"/>
                </a:lnTo>
                <a:lnTo>
                  <a:pt x="3236119" y="71437"/>
                </a:lnTo>
                <a:lnTo>
                  <a:pt x="3236119" y="71437"/>
                </a:lnTo>
                <a:lnTo>
                  <a:pt x="3236119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881313" y="4286250"/>
            <a:ext cx="1871662" cy="71438"/>
          </a:xfrm>
          <a:custGeom>
            <a:avLst/>
            <a:gdLst/>
            <a:ahLst/>
            <a:cxnLst/>
            <a:rect l="0" t="0" r="0" b="0"/>
            <a:pathLst>
              <a:path w="1871664" h="71438">
                <a:moveTo>
                  <a:pt x="0" y="14287"/>
                </a:move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14288" y="14287"/>
                </a:lnTo>
                <a:lnTo>
                  <a:pt x="21431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35719" y="14287"/>
                </a:lnTo>
                <a:lnTo>
                  <a:pt x="42863" y="14287"/>
                </a:lnTo>
                <a:lnTo>
                  <a:pt x="57150" y="14287"/>
                </a:lnTo>
                <a:lnTo>
                  <a:pt x="64294" y="7144"/>
                </a:lnTo>
                <a:lnTo>
                  <a:pt x="71438" y="7144"/>
                </a:lnTo>
                <a:lnTo>
                  <a:pt x="78581" y="7144"/>
                </a:lnTo>
                <a:lnTo>
                  <a:pt x="92869" y="7144"/>
                </a:lnTo>
                <a:lnTo>
                  <a:pt x="100013" y="7144"/>
                </a:lnTo>
                <a:lnTo>
                  <a:pt x="107156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35731" y="7144"/>
                </a:lnTo>
                <a:lnTo>
                  <a:pt x="150019" y="7144"/>
                </a:lnTo>
                <a:lnTo>
                  <a:pt x="157163" y="7144"/>
                </a:lnTo>
                <a:lnTo>
                  <a:pt x="171450" y="7144"/>
                </a:lnTo>
                <a:lnTo>
                  <a:pt x="185738" y="7144"/>
                </a:lnTo>
                <a:lnTo>
                  <a:pt x="200025" y="7144"/>
                </a:lnTo>
                <a:lnTo>
                  <a:pt x="214313" y="7144"/>
                </a:lnTo>
                <a:lnTo>
                  <a:pt x="221456" y="7144"/>
                </a:lnTo>
                <a:lnTo>
                  <a:pt x="235744" y="7144"/>
                </a:lnTo>
                <a:lnTo>
                  <a:pt x="250031" y="7144"/>
                </a:lnTo>
                <a:lnTo>
                  <a:pt x="257175" y="7144"/>
                </a:lnTo>
                <a:lnTo>
                  <a:pt x="271463" y="7144"/>
                </a:lnTo>
                <a:lnTo>
                  <a:pt x="285750" y="7144"/>
                </a:lnTo>
                <a:lnTo>
                  <a:pt x="300038" y="7144"/>
                </a:lnTo>
                <a:lnTo>
                  <a:pt x="314325" y="7144"/>
                </a:lnTo>
                <a:lnTo>
                  <a:pt x="328613" y="7144"/>
                </a:lnTo>
                <a:lnTo>
                  <a:pt x="342900" y="7144"/>
                </a:lnTo>
                <a:lnTo>
                  <a:pt x="357188" y="7144"/>
                </a:lnTo>
                <a:lnTo>
                  <a:pt x="378619" y="7144"/>
                </a:lnTo>
                <a:lnTo>
                  <a:pt x="392906" y="7144"/>
                </a:lnTo>
                <a:lnTo>
                  <a:pt x="407194" y="7144"/>
                </a:lnTo>
                <a:lnTo>
                  <a:pt x="428625" y="7144"/>
                </a:lnTo>
                <a:lnTo>
                  <a:pt x="442913" y="7144"/>
                </a:lnTo>
                <a:lnTo>
                  <a:pt x="457200" y="0"/>
                </a:lnTo>
                <a:lnTo>
                  <a:pt x="478631" y="0"/>
                </a:lnTo>
                <a:lnTo>
                  <a:pt x="492919" y="0"/>
                </a:lnTo>
                <a:lnTo>
                  <a:pt x="514350" y="0"/>
                </a:lnTo>
                <a:lnTo>
                  <a:pt x="528638" y="0"/>
                </a:lnTo>
                <a:lnTo>
                  <a:pt x="550069" y="0"/>
                </a:lnTo>
                <a:lnTo>
                  <a:pt x="571500" y="0"/>
                </a:lnTo>
                <a:lnTo>
                  <a:pt x="585788" y="0"/>
                </a:lnTo>
                <a:lnTo>
                  <a:pt x="607219" y="0"/>
                </a:lnTo>
                <a:lnTo>
                  <a:pt x="621506" y="7144"/>
                </a:lnTo>
                <a:lnTo>
                  <a:pt x="642938" y="7144"/>
                </a:lnTo>
                <a:lnTo>
                  <a:pt x="664369" y="7144"/>
                </a:lnTo>
                <a:lnTo>
                  <a:pt x="678656" y="14287"/>
                </a:lnTo>
                <a:lnTo>
                  <a:pt x="700088" y="14287"/>
                </a:lnTo>
                <a:lnTo>
                  <a:pt x="721519" y="14287"/>
                </a:lnTo>
                <a:lnTo>
                  <a:pt x="742950" y="21431"/>
                </a:lnTo>
                <a:lnTo>
                  <a:pt x="757238" y="21431"/>
                </a:lnTo>
                <a:lnTo>
                  <a:pt x="778669" y="21431"/>
                </a:lnTo>
                <a:lnTo>
                  <a:pt x="800100" y="21431"/>
                </a:lnTo>
                <a:lnTo>
                  <a:pt x="814388" y="28575"/>
                </a:lnTo>
                <a:lnTo>
                  <a:pt x="835819" y="28575"/>
                </a:lnTo>
                <a:lnTo>
                  <a:pt x="857250" y="28575"/>
                </a:lnTo>
                <a:lnTo>
                  <a:pt x="878681" y="35719"/>
                </a:lnTo>
                <a:lnTo>
                  <a:pt x="900113" y="35719"/>
                </a:lnTo>
                <a:lnTo>
                  <a:pt x="921544" y="35719"/>
                </a:lnTo>
                <a:lnTo>
                  <a:pt x="942975" y="42862"/>
                </a:lnTo>
                <a:lnTo>
                  <a:pt x="964406" y="42862"/>
                </a:lnTo>
                <a:lnTo>
                  <a:pt x="978694" y="42862"/>
                </a:lnTo>
                <a:lnTo>
                  <a:pt x="1000125" y="50006"/>
                </a:lnTo>
                <a:lnTo>
                  <a:pt x="1028700" y="50006"/>
                </a:lnTo>
                <a:lnTo>
                  <a:pt x="1042988" y="50006"/>
                </a:lnTo>
                <a:lnTo>
                  <a:pt x="1071563" y="50006"/>
                </a:lnTo>
                <a:lnTo>
                  <a:pt x="1085850" y="50006"/>
                </a:lnTo>
                <a:lnTo>
                  <a:pt x="1107282" y="50006"/>
                </a:lnTo>
                <a:lnTo>
                  <a:pt x="1135857" y="50006"/>
                </a:lnTo>
                <a:lnTo>
                  <a:pt x="1157288" y="50006"/>
                </a:lnTo>
                <a:lnTo>
                  <a:pt x="1178719" y="50006"/>
                </a:lnTo>
                <a:lnTo>
                  <a:pt x="1200150" y="50006"/>
                </a:lnTo>
                <a:lnTo>
                  <a:pt x="1221582" y="50006"/>
                </a:lnTo>
                <a:lnTo>
                  <a:pt x="1243013" y="50006"/>
                </a:lnTo>
                <a:lnTo>
                  <a:pt x="1264444" y="50006"/>
                </a:lnTo>
                <a:lnTo>
                  <a:pt x="1285875" y="57150"/>
                </a:lnTo>
                <a:lnTo>
                  <a:pt x="1307307" y="50006"/>
                </a:lnTo>
                <a:lnTo>
                  <a:pt x="1328738" y="57150"/>
                </a:lnTo>
                <a:lnTo>
                  <a:pt x="1357313" y="57150"/>
                </a:lnTo>
                <a:lnTo>
                  <a:pt x="1378744" y="57150"/>
                </a:lnTo>
                <a:lnTo>
                  <a:pt x="1393032" y="50006"/>
                </a:lnTo>
                <a:lnTo>
                  <a:pt x="1421607" y="57150"/>
                </a:lnTo>
                <a:lnTo>
                  <a:pt x="1443038" y="57150"/>
                </a:lnTo>
                <a:lnTo>
                  <a:pt x="1464469" y="57150"/>
                </a:lnTo>
                <a:lnTo>
                  <a:pt x="1485900" y="57150"/>
                </a:lnTo>
                <a:lnTo>
                  <a:pt x="1507332" y="57150"/>
                </a:lnTo>
                <a:lnTo>
                  <a:pt x="1535907" y="57150"/>
                </a:lnTo>
                <a:lnTo>
                  <a:pt x="1550194" y="57150"/>
                </a:lnTo>
                <a:lnTo>
                  <a:pt x="1571625" y="57150"/>
                </a:lnTo>
                <a:lnTo>
                  <a:pt x="1593057" y="57150"/>
                </a:lnTo>
                <a:lnTo>
                  <a:pt x="1614488" y="57150"/>
                </a:lnTo>
                <a:lnTo>
                  <a:pt x="1635919" y="57150"/>
                </a:lnTo>
                <a:lnTo>
                  <a:pt x="1657350" y="57150"/>
                </a:lnTo>
                <a:lnTo>
                  <a:pt x="1671638" y="57150"/>
                </a:lnTo>
                <a:lnTo>
                  <a:pt x="1693069" y="57150"/>
                </a:lnTo>
                <a:lnTo>
                  <a:pt x="1714500" y="64294"/>
                </a:lnTo>
                <a:lnTo>
                  <a:pt x="1728788" y="57150"/>
                </a:lnTo>
                <a:lnTo>
                  <a:pt x="1750219" y="57150"/>
                </a:lnTo>
                <a:lnTo>
                  <a:pt x="1764507" y="64294"/>
                </a:lnTo>
                <a:lnTo>
                  <a:pt x="1778794" y="64294"/>
                </a:lnTo>
                <a:lnTo>
                  <a:pt x="1793082" y="64294"/>
                </a:lnTo>
                <a:lnTo>
                  <a:pt x="1807369" y="64294"/>
                </a:lnTo>
                <a:lnTo>
                  <a:pt x="1821657" y="71437"/>
                </a:lnTo>
                <a:lnTo>
                  <a:pt x="1835944" y="71437"/>
                </a:lnTo>
                <a:lnTo>
                  <a:pt x="1843088" y="71437"/>
                </a:lnTo>
                <a:lnTo>
                  <a:pt x="1857375" y="71437"/>
                </a:lnTo>
                <a:lnTo>
                  <a:pt x="1864519" y="71437"/>
                </a:lnTo>
                <a:lnTo>
                  <a:pt x="1871663" y="71437"/>
                </a:lnTo>
                <a:lnTo>
                  <a:pt x="1871663" y="7143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895976" y="4672014"/>
            <a:ext cx="3808413" cy="85725"/>
          </a:xfrm>
          <a:custGeom>
            <a:avLst/>
            <a:gdLst/>
            <a:ahLst/>
            <a:cxnLst/>
            <a:rect l="0" t="0" r="0" b="0"/>
            <a:pathLst>
              <a:path w="3807620" h="85726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14287" y="28575"/>
                </a:lnTo>
                <a:lnTo>
                  <a:pt x="21431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9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64294" y="28575"/>
                </a:lnTo>
                <a:lnTo>
                  <a:pt x="78581" y="28575"/>
                </a:lnTo>
                <a:lnTo>
                  <a:pt x="92869" y="28575"/>
                </a:lnTo>
                <a:lnTo>
                  <a:pt x="107156" y="28575"/>
                </a:lnTo>
                <a:lnTo>
                  <a:pt x="121444" y="21432"/>
                </a:lnTo>
                <a:lnTo>
                  <a:pt x="135731" y="28575"/>
                </a:lnTo>
                <a:lnTo>
                  <a:pt x="150019" y="28575"/>
                </a:lnTo>
                <a:lnTo>
                  <a:pt x="164306" y="28575"/>
                </a:lnTo>
                <a:lnTo>
                  <a:pt x="178594" y="28575"/>
                </a:lnTo>
                <a:lnTo>
                  <a:pt x="200025" y="28575"/>
                </a:lnTo>
                <a:lnTo>
                  <a:pt x="214312" y="28575"/>
                </a:lnTo>
                <a:lnTo>
                  <a:pt x="235744" y="21432"/>
                </a:lnTo>
                <a:lnTo>
                  <a:pt x="257175" y="21432"/>
                </a:lnTo>
                <a:lnTo>
                  <a:pt x="278606" y="21432"/>
                </a:lnTo>
                <a:lnTo>
                  <a:pt x="300037" y="21432"/>
                </a:lnTo>
                <a:lnTo>
                  <a:pt x="314325" y="21432"/>
                </a:lnTo>
                <a:lnTo>
                  <a:pt x="342900" y="14288"/>
                </a:lnTo>
                <a:lnTo>
                  <a:pt x="364331" y="14288"/>
                </a:lnTo>
                <a:lnTo>
                  <a:pt x="392906" y="14288"/>
                </a:lnTo>
                <a:lnTo>
                  <a:pt x="414337" y="14288"/>
                </a:lnTo>
                <a:lnTo>
                  <a:pt x="442912" y="14288"/>
                </a:lnTo>
                <a:lnTo>
                  <a:pt x="464344" y="14288"/>
                </a:lnTo>
                <a:lnTo>
                  <a:pt x="492919" y="14288"/>
                </a:lnTo>
                <a:lnTo>
                  <a:pt x="521494" y="14288"/>
                </a:lnTo>
                <a:lnTo>
                  <a:pt x="542925" y="14288"/>
                </a:lnTo>
                <a:lnTo>
                  <a:pt x="571500" y="14288"/>
                </a:lnTo>
                <a:lnTo>
                  <a:pt x="600075" y="14288"/>
                </a:lnTo>
                <a:lnTo>
                  <a:pt x="628650" y="14288"/>
                </a:lnTo>
                <a:lnTo>
                  <a:pt x="657225" y="14288"/>
                </a:lnTo>
                <a:lnTo>
                  <a:pt x="678657" y="14288"/>
                </a:lnTo>
                <a:lnTo>
                  <a:pt x="707232" y="14288"/>
                </a:lnTo>
                <a:lnTo>
                  <a:pt x="735807" y="14288"/>
                </a:lnTo>
                <a:lnTo>
                  <a:pt x="771525" y="14288"/>
                </a:lnTo>
                <a:lnTo>
                  <a:pt x="792957" y="7144"/>
                </a:lnTo>
                <a:lnTo>
                  <a:pt x="828675" y="7144"/>
                </a:lnTo>
                <a:lnTo>
                  <a:pt x="857250" y="7144"/>
                </a:lnTo>
                <a:lnTo>
                  <a:pt x="885825" y="7144"/>
                </a:lnTo>
                <a:lnTo>
                  <a:pt x="914400" y="0"/>
                </a:lnTo>
                <a:lnTo>
                  <a:pt x="942975" y="0"/>
                </a:lnTo>
                <a:lnTo>
                  <a:pt x="971550" y="0"/>
                </a:lnTo>
                <a:lnTo>
                  <a:pt x="1000125" y="7144"/>
                </a:lnTo>
                <a:lnTo>
                  <a:pt x="1035844" y="7144"/>
                </a:lnTo>
                <a:lnTo>
                  <a:pt x="1064419" y="7144"/>
                </a:lnTo>
                <a:lnTo>
                  <a:pt x="1092994" y="7144"/>
                </a:lnTo>
                <a:lnTo>
                  <a:pt x="1121569" y="7144"/>
                </a:lnTo>
                <a:lnTo>
                  <a:pt x="1150144" y="7144"/>
                </a:lnTo>
                <a:lnTo>
                  <a:pt x="1185863" y="14288"/>
                </a:lnTo>
                <a:lnTo>
                  <a:pt x="1214438" y="14288"/>
                </a:lnTo>
                <a:lnTo>
                  <a:pt x="1243013" y="14288"/>
                </a:lnTo>
                <a:lnTo>
                  <a:pt x="1271588" y="14288"/>
                </a:lnTo>
                <a:lnTo>
                  <a:pt x="1307307" y="14288"/>
                </a:lnTo>
                <a:lnTo>
                  <a:pt x="1335882" y="14288"/>
                </a:lnTo>
                <a:lnTo>
                  <a:pt x="1364457" y="21432"/>
                </a:lnTo>
                <a:lnTo>
                  <a:pt x="1393032" y="21432"/>
                </a:lnTo>
                <a:lnTo>
                  <a:pt x="1421607" y="21432"/>
                </a:lnTo>
                <a:lnTo>
                  <a:pt x="1450182" y="21432"/>
                </a:lnTo>
                <a:lnTo>
                  <a:pt x="1478757" y="28575"/>
                </a:lnTo>
                <a:lnTo>
                  <a:pt x="1507332" y="28575"/>
                </a:lnTo>
                <a:lnTo>
                  <a:pt x="1543050" y="28575"/>
                </a:lnTo>
                <a:lnTo>
                  <a:pt x="1571625" y="28575"/>
                </a:lnTo>
                <a:lnTo>
                  <a:pt x="1593057" y="28575"/>
                </a:lnTo>
                <a:lnTo>
                  <a:pt x="1628775" y="28575"/>
                </a:lnTo>
                <a:lnTo>
                  <a:pt x="1657350" y="28575"/>
                </a:lnTo>
                <a:lnTo>
                  <a:pt x="1685925" y="35719"/>
                </a:lnTo>
                <a:lnTo>
                  <a:pt x="1714500" y="35719"/>
                </a:lnTo>
                <a:lnTo>
                  <a:pt x="1743075" y="35719"/>
                </a:lnTo>
                <a:lnTo>
                  <a:pt x="1778794" y="35719"/>
                </a:lnTo>
                <a:lnTo>
                  <a:pt x="1807369" y="28575"/>
                </a:lnTo>
                <a:lnTo>
                  <a:pt x="1835944" y="35719"/>
                </a:lnTo>
                <a:lnTo>
                  <a:pt x="1864519" y="35719"/>
                </a:lnTo>
                <a:lnTo>
                  <a:pt x="1893094" y="35719"/>
                </a:lnTo>
                <a:lnTo>
                  <a:pt x="1921669" y="35719"/>
                </a:lnTo>
                <a:lnTo>
                  <a:pt x="1950244" y="35719"/>
                </a:lnTo>
                <a:lnTo>
                  <a:pt x="1978819" y="35719"/>
                </a:lnTo>
                <a:lnTo>
                  <a:pt x="2007394" y="35719"/>
                </a:lnTo>
                <a:lnTo>
                  <a:pt x="2035969" y="35719"/>
                </a:lnTo>
                <a:lnTo>
                  <a:pt x="2064544" y="35719"/>
                </a:lnTo>
                <a:lnTo>
                  <a:pt x="2093119" y="35719"/>
                </a:lnTo>
                <a:lnTo>
                  <a:pt x="2128838" y="35719"/>
                </a:lnTo>
                <a:lnTo>
                  <a:pt x="2157413" y="35719"/>
                </a:lnTo>
                <a:lnTo>
                  <a:pt x="2185988" y="28575"/>
                </a:lnTo>
                <a:lnTo>
                  <a:pt x="2207419" y="28575"/>
                </a:lnTo>
                <a:lnTo>
                  <a:pt x="2235994" y="28575"/>
                </a:lnTo>
                <a:lnTo>
                  <a:pt x="2264569" y="28575"/>
                </a:lnTo>
                <a:lnTo>
                  <a:pt x="2293144" y="28575"/>
                </a:lnTo>
                <a:lnTo>
                  <a:pt x="2321719" y="28575"/>
                </a:lnTo>
                <a:lnTo>
                  <a:pt x="2343150" y="28575"/>
                </a:lnTo>
                <a:lnTo>
                  <a:pt x="2378869" y="28575"/>
                </a:lnTo>
                <a:lnTo>
                  <a:pt x="2400300" y="35719"/>
                </a:lnTo>
                <a:lnTo>
                  <a:pt x="2428875" y="35719"/>
                </a:lnTo>
                <a:lnTo>
                  <a:pt x="2457450" y="35719"/>
                </a:lnTo>
                <a:lnTo>
                  <a:pt x="2486025" y="35719"/>
                </a:lnTo>
                <a:lnTo>
                  <a:pt x="2514600" y="35719"/>
                </a:lnTo>
                <a:lnTo>
                  <a:pt x="2543175" y="35719"/>
                </a:lnTo>
                <a:lnTo>
                  <a:pt x="2571750" y="35719"/>
                </a:lnTo>
                <a:lnTo>
                  <a:pt x="2600325" y="35719"/>
                </a:lnTo>
                <a:lnTo>
                  <a:pt x="2628900" y="42863"/>
                </a:lnTo>
                <a:lnTo>
                  <a:pt x="2664619" y="42863"/>
                </a:lnTo>
                <a:lnTo>
                  <a:pt x="2686050" y="42863"/>
                </a:lnTo>
                <a:lnTo>
                  <a:pt x="2721769" y="42863"/>
                </a:lnTo>
                <a:lnTo>
                  <a:pt x="2750344" y="42863"/>
                </a:lnTo>
                <a:lnTo>
                  <a:pt x="2771775" y="50007"/>
                </a:lnTo>
                <a:lnTo>
                  <a:pt x="2807494" y="50007"/>
                </a:lnTo>
                <a:lnTo>
                  <a:pt x="2836069" y="50007"/>
                </a:lnTo>
                <a:lnTo>
                  <a:pt x="2864644" y="57150"/>
                </a:lnTo>
                <a:lnTo>
                  <a:pt x="2893219" y="57150"/>
                </a:lnTo>
                <a:lnTo>
                  <a:pt x="2928938" y="57150"/>
                </a:lnTo>
                <a:lnTo>
                  <a:pt x="2957513" y="57150"/>
                </a:lnTo>
                <a:lnTo>
                  <a:pt x="2986088" y="57150"/>
                </a:lnTo>
                <a:lnTo>
                  <a:pt x="3014663" y="57150"/>
                </a:lnTo>
                <a:lnTo>
                  <a:pt x="3043238" y="50007"/>
                </a:lnTo>
                <a:lnTo>
                  <a:pt x="3071813" y="50007"/>
                </a:lnTo>
                <a:lnTo>
                  <a:pt x="3107532" y="50007"/>
                </a:lnTo>
                <a:lnTo>
                  <a:pt x="3136107" y="50007"/>
                </a:lnTo>
                <a:lnTo>
                  <a:pt x="3164682" y="50007"/>
                </a:lnTo>
                <a:lnTo>
                  <a:pt x="3200400" y="50007"/>
                </a:lnTo>
                <a:lnTo>
                  <a:pt x="3228975" y="50007"/>
                </a:lnTo>
                <a:lnTo>
                  <a:pt x="3264694" y="57150"/>
                </a:lnTo>
                <a:lnTo>
                  <a:pt x="3293269" y="57150"/>
                </a:lnTo>
                <a:lnTo>
                  <a:pt x="3321844" y="57150"/>
                </a:lnTo>
                <a:lnTo>
                  <a:pt x="3350419" y="57150"/>
                </a:lnTo>
                <a:lnTo>
                  <a:pt x="3378994" y="57150"/>
                </a:lnTo>
                <a:lnTo>
                  <a:pt x="3414713" y="57150"/>
                </a:lnTo>
                <a:lnTo>
                  <a:pt x="3443288" y="57150"/>
                </a:lnTo>
                <a:lnTo>
                  <a:pt x="3471863" y="64294"/>
                </a:lnTo>
                <a:lnTo>
                  <a:pt x="3493294" y="64294"/>
                </a:lnTo>
                <a:lnTo>
                  <a:pt x="3521869" y="64294"/>
                </a:lnTo>
                <a:lnTo>
                  <a:pt x="3550444" y="71438"/>
                </a:lnTo>
                <a:lnTo>
                  <a:pt x="3579019" y="71438"/>
                </a:lnTo>
                <a:lnTo>
                  <a:pt x="3607594" y="71438"/>
                </a:lnTo>
                <a:lnTo>
                  <a:pt x="3636169" y="71438"/>
                </a:lnTo>
                <a:lnTo>
                  <a:pt x="3664744" y="78582"/>
                </a:lnTo>
                <a:lnTo>
                  <a:pt x="3686175" y="78582"/>
                </a:lnTo>
                <a:lnTo>
                  <a:pt x="3714750" y="78582"/>
                </a:lnTo>
                <a:lnTo>
                  <a:pt x="3736182" y="78582"/>
                </a:lnTo>
                <a:lnTo>
                  <a:pt x="3757613" y="78582"/>
                </a:lnTo>
                <a:lnTo>
                  <a:pt x="3771900" y="78582"/>
                </a:lnTo>
                <a:lnTo>
                  <a:pt x="3779044" y="78582"/>
                </a:lnTo>
                <a:lnTo>
                  <a:pt x="3793332" y="78582"/>
                </a:lnTo>
                <a:lnTo>
                  <a:pt x="3793332" y="85725"/>
                </a:lnTo>
                <a:lnTo>
                  <a:pt x="3807619" y="85725"/>
                </a:lnTo>
                <a:lnTo>
                  <a:pt x="3807619" y="85725"/>
                </a:lnTo>
                <a:lnTo>
                  <a:pt x="3807619" y="85725"/>
                </a:lnTo>
                <a:lnTo>
                  <a:pt x="3807619" y="85725"/>
                </a:lnTo>
                <a:lnTo>
                  <a:pt x="3807619" y="85725"/>
                </a:lnTo>
                <a:lnTo>
                  <a:pt x="3807619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566989" y="5035551"/>
            <a:ext cx="985837" cy="22225"/>
          </a:xfrm>
          <a:custGeom>
            <a:avLst/>
            <a:gdLst/>
            <a:ahLst/>
            <a:cxnLst/>
            <a:rect l="0" t="0" r="0" b="0"/>
            <a:pathLst>
              <a:path w="985839" h="21433">
                <a:moveTo>
                  <a:pt x="985838" y="0"/>
                </a:moveTo>
                <a:lnTo>
                  <a:pt x="985838" y="0"/>
                </a:lnTo>
                <a:lnTo>
                  <a:pt x="985838" y="7144"/>
                </a:lnTo>
                <a:lnTo>
                  <a:pt x="985838" y="0"/>
                </a:lnTo>
                <a:lnTo>
                  <a:pt x="985838" y="7144"/>
                </a:lnTo>
                <a:lnTo>
                  <a:pt x="985838" y="7144"/>
                </a:lnTo>
                <a:lnTo>
                  <a:pt x="985838" y="7144"/>
                </a:lnTo>
                <a:lnTo>
                  <a:pt x="985838" y="7144"/>
                </a:lnTo>
                <a:lnTo>
                  <a:pt x="978694" y="14288"/>
                </a:lnTo>
                <a:lnTo>
                  <a:pt x="978694" y="14288"/>
                </a:lnTo>
                <a:lnTo>
                  <a:pt x="971550" y="14288"/>
                </a:lnTo>
                <a:lnTo>
                  <a:pt x="964406" y="21432"/>
                </a:lnTo>
                <a:lnTo>
                  <a:pt x="957263" y="21432"/>
                </a:lnTo>
                <a:lnTo>
                  <a:pt x="942975" y="21432"/>
                </a:lnTo>
                <a:lnTo>
                  <a:pt x="928688" y="21432"/>
                </a:lnTo>
                <a:lnTo>
                  <a:pt x="907256" y="21432"/>
                </a:lnTo>
                <a:lnTo>
                  <a:pt x="885825" y="14288"/>
                </a:lnTo>
                <a:lnTo>
                  <a:pt x="864394" y="14288"/>
                </a:lnTo>
                <a:lnTo>
                  <a:pt x="842963" y="7144"/>
                </a:lnTo>
                <a:lnTo>
                  <a:pt x="821531" y="7144"/>
                </a:lnTo>
                <a:lnTo>
                  <a:pt x="792956" y="7144"/>
                </a:lnTo>
                <a:lnTo>
                  <a:pt x="771525" y="7144"/>
                </a:lnTo>
                <a:lnTo>
                  <a:pt x="750094" y="7144"/>
                </a:lnTo>
                <a:lnTo>
                  <a:pt x="721519" y="0"/>
                </a:lnTo>
                <a:lnTo>
                  <a:pt x="700088" y="7144"/>
                </a:lnTo>
                <a:lnTo>
                  <a:pt x="671513" y="0"/>
                </a:lnTo>
                <a:lnTo>
                  <a:pt x="650081" y="0"/>
                </a:lnTo>
                <a:lnTo>
                  <a:pt x="621506" y="0"/>
                </a:lnTo>
                <a:lnTo>
                  <a:pt x="600075" y="0"/>
                </a:lnTo>
                <a:lnTo>
                  <a:pt x="571500" y="0"/>
                </a:lnTo>
                <a:lnTo>
                  <a:pt x="542925" y="0"/>
                </a:lnTo>
                <a:lnTo>
                  <a:pt x="514350" y="0"/>
                </a:lnTo>
                <a:lnTo>
                  <a:pt x="492919" y="7144"/>
                </a:lnTo>
                <a:lnTo>
                  <a:pt x="464344" y="7144"/>
                </a:lnTo>
                <a:lnTo>
                  <a:pt x="435769" y="7144"/>
                </a:lnTo>
                <a:lnTo>
                  <a:pt x="407194" y="14288"/>
                </a:lnTo>
                <a:lnTo>
                  <a:pt x="378619" y="14288"/>
                </a:lnTo>
                <a:lnTo>
                  <a:pt x="357188" y="14288"/>
                </a:lnTo>
                <a:lnTo>
                  <a:pt x="328613" y="21432"/>
                </a:lnTo>
                <a:lnTo>
                  <a:pt x="300038" y="14288"/>
                </a:lnTo>
                <a:lnTo>
                  <a:pt x="271463" y="21432"/>
                </a:lnTo>
                <a:lnTo>
                  <a:pt x="250031" y="14288"/>
                </a:lnTo>
                <a:lnTo>
                  <a:pt x="221456" y="14288"/>
                </a:lnTo>
                <a:lnTo>
                  <a:pt x="200025" y="14288"/>
                </a:lnTo>
                <a:lnTo>
                  <a:pt x="171450" y="14288"/>
                </a:lnTo>
                <a:lnTo>
                  <a:pt x="150019" y="7144"/>
                </a:lnTo>
                <a:lnTo>
                  <a:pt x="135731" y="7144"/>
                </a:lnTo>
                <a:lnTo>
                  <a:pt x="114300" y="7144"/>
                </a:lnTo>
                <a:lnTo>
                  <a:pt x="100013" y="7144"/>
                </a:lnTo>
                <a:lnTo>
                  <a:pt x="85725" y="0"/>
                </a:lnTo>
                <a:lnTo>
                  <a:pt x="71438" y="0"/>
                </a:lnTo>
                <a:lnTo>
                  <a:pt x="57150" y="0"/>
                </a:lnTo>
                <a:lnTo>
                  <a:pt x="42863" y="0"/>
                </a:lnTo>
                <a:lnTo>
                  <a:pt x="35719" y="0"/>
                </a:lnTo>
                <a:lnTo>
                  <a:pt x="28575" y="0"/>
                </a:lnTo>
                <a:lnTo>
                  <a:pt x="14288" y="0"/>
                </a:lnTo>
                <a:lnTo>
                  <a:pt x="7144" y="7144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981700" y="5392739"/>
            <a:ext cx="0" cy="1587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59488" y="5357813"/>
            <a:ext cx="3365500" cy="107950"/>
          </a:xfrm>
          <a:custGeom>
            <a:avLst/>
            <a:gdLst/>
            <a:ahLst/>
            <a:cxnLst/>
            <a:rect l="0" t="0" r="0" b="0"/>
            <a:pathLst>
              <a:path w="3364708" h="107157">
                <a:moveTo>
                  <a:pt x="0" y="35719"/>
                </a:moveTo>
                <a:lnTo>
                  <a:pt x="0" y="35719"/>
                </a:lnTo>
                <a:lnTo>
                  <a:pt x="7144" y="35719"/>
                </a:lnTo>
                <a:lnTo>
                  <a:pt x="14288" y="35719"/>
                </a:lnTo>
                <a:lnTo>
                  <a:pt x="28575" y="35719"/>
                </a:lnTo>
                <a:lnTo>
                  <a:pt x="35719" y="28575"/>
                </a:lnTo>
                <a:lnTo>
                  <a:pt x="50006" y="28575"/>
                </a:lnTo>
                <a:lnTo>
                  <a:pt x="64294" y="28575"/>
                </a:lnTo>
                <a:lnTo>
                  <a:pt x="78581" y="21431"/>
                </a:lnTo>
                <a:lnTo>
                  <a:pt x="92869" y="21431"/>
                </a:lnTo>
                <a:lnTo>
                  <a:pt x="107156" y="21431"/>
                </a:lnTo>
                <a:lnTo>
                  <a:pt x="121444" y="21431"/>
                </a:lnTo>
                <a:lnTo>
                  <a:pt x="135731" y="21431"/>
                </a:lnTo>
                <a:lnTo>
                  <a:pt x="150019" y="14288"/>
                </a:lnTo>
                <a:lnTo>
                  <a:pt x="164306" y="14288"/>
                </a:lnTo>
                <a:lnTo>
                  <a:pt x="178594" y="14288"/>
                </a:lnTo>
                <a:lnTo>
                  <a:pt x="200025" y="14288"/>
                </a:lnTo>
                <a:lnTo>
                  <a:pt x="214313" y="7144"/>
                </a:lnTo>
                <a:lnTo>
                  <a:pt x="235744" y="7144"/>
                </a:lnTo>
                <a:lnTo>
                  <a:pt x="257175" y="7144"/>
                </a:lnTo>
                <a:lnTo>
                  <a:pt x="278606" y="7144"/>
                </a:lnTo>
                <a:lnTo>
                  <a:pt x="292894" y="0"/>
                </a:lnTo>
                <a:lnTo>
                  <a:pt x="314325" y="0"/>
                </a:lnTo>
                <a:lnTo>
                  <a:pt x="335756" y="0"/>
                </a:lnTo>
                <a:lnTo>
                  <a:pt x="357188" y="0"/>
                </a:lnTo>
                <a:lnTo>
                  <a:pt x="378619" y="0"/>
                </a:lnTo>
                <a:lnTo>
                  <a:pt x="392907" y="0"/>
                </a:lnTo>
                <a:lnTo>
                  <a:pt x="414338" y="0"/>
                </a:lnTo>
                <a:lnTo>
                  <a:pt x="435769" y="0"/>
                </a:lnTo>
                <a:lnTo>
                  <a:pt x="457201" y="0"/>
                </a:lnTo>
                <a:lnTo>
                  <a:pt x="478632" y="0"/>
                </a:lnTo>
                <a:lnTo>
                  <a:pt x="500063" y="0"/>
                </a:lnTo>
                <a:lnTo>
                  <a:pt x="528638" y="0"/>
                </a:lnTo>
                <a:lnTo>
                  <a:pt x="550069" y="0"/>
                </a:lnTo>
                <a:lnTo>
                  <a:pt x="571501" y="0"/>
                </a:lnTo>
                <a:lnTo>
                  <a:pt x="600076" y="0"/>
                </a:lnTo>
                <a:lnTo>
                  <a:pt x="621507" y="0"/>
                </a:lnTo>
                <a:lnTo>
                  <a:pt x="642938" y="0"/>
                </a:lnTo>
                <a:lnTo>
                  <a:pt x="671513" y="0"/>
                </a:lnTo>
                <a:lnTo>
                  <a:pt x="692944" y="0"/>
                </a:lnTo>
                <a:lnTo>
                  <a:pt x="714376" y="0"/>
                </a:lnTo>
                <a:lnTo>
                  <a:pt x="742951" y="0"/>
                </a:lnTo>
                <a:lnTo>
                  <a:pt x="764382" y="0"/>
                </a:lnTo>
                <a:lnTo>
                  <a:pt x="792957" y="0"/>
                </a:lnTo>
                <a:lnTo>
                  <a:pt x="821532" y="7144"/>
                </a:lnTo>
                <a:lnTo>
                  <a:pt x="842963" y="7144"/>
                </a:lnTo>
                <a:lnTo>
                  <a:pt x="864394" y="7144"/>
                </a:lnTo>
                <a:lnTo>
                  <a:pt x="892969" y="7144"/>
                </a:lnTo>
                <a:lnTo>
                  <a:pt x="921544" y="7144"/>
                </a:lnTo>
                <a:lnTo>
                  <a:pt x="942976" y="7144"/>
                </a:lnTo>
                <a:lnTo>
                  <a:pt x="971551" y="7144"/>
                </a:lnTo>
                <a:lnTo>
                  <a:pt x="1000126" y="7144"/>
                </a:lnTo>
                <a:lnTo>
                  <a:pt x="1021557" y="7144"/>
                </a:lnTo>
                <a:lnTo>
                  <a:pt x="1042988" y="7144"/>
                </a:lnTo>
                <a:lnTo>
                  <a:pt x="1071563" y="14288"/>
                </a:lnTo>
                <a:lnTo>
                  <a:pt x="1092994" y="14288"/>
                </a:lnTo>
                <a:lnTo>
                  <a:pt x="1114426" y="14288"/>
                </a:lnTo>
                <a:lnTo>
                  <a:pt x="1143001" y="14288"/>
                </a:lnTo>
                <a:lnTo>
                  <a:pt x="1164432" y="14288"/>
                </a:lnTo>
                <a:lnTo>
                  <a:pt x="1185863" y="14288"/>
                </a:lnTo>
                <a:lnTo>
                  <a:pt x="1214438" y="14288"/>
                </a:lnTo>
                <a:lnTo>
                  <a:pt x="1235869" y="14288"/>
                </a:lnTo>
                <a:lnTo>
                  <a:pt x="1257301" y="14288"/>
                </a:lnTo>
                <a:lnTo>
                  <a:pt x="1285876" y="7144"/>
                </a:lnTo>
                <a:lnTo>
                  <a:pt x="1307307" y="7144"/>
                </a:lnTo>
                <a:lnTo>
                  <a:pt x="1328738" y="7144"/>
                </a:lnTo>
                <a:lnTo>
                  <a:pt x="1357313" y="7144"/>
                </a:lnTo>
                <a:lnTo>
                  <a:pt x="1378744" y="7144"/>
                </a:lnTo>
                <a:lnTo>
                  <a:pt x="1407319" y="7144"/>
                </a:lnTo>
                <a:lnTo>
                  <a:pt x="1428751" y="7144"/>
                </a:lnTo>
                <a:lnTo>
                  <a:pt x="1457326" y="7144"/>
                </a:lnTo>
                <a:lnTo>
                  <a:pt x="1485901" y="7144"/>
                </a:lnTo>
                <a:lnTo>
                  <a:pt x="1507332" y="7144"/>
                </a:lnTo>
                <a:lnTo>
                  <a:pt x="1535907" y="7144"/>
                </a:lnTo>
                <a:lnTo>
                  <a:pt x="1564482" y="7144"/>
                </a:lnTo>
                <a:lnTo>
                  <a:pt x="1585913" y="7144"/>
                </a:lnTo>
                <a:lnTo>
                  <a:pt x="1614488" y="7144"/>
                </a:lnTo>
                <a:lnTo>
                  <a:pt x="1643063" y="7144"/>
                </a:lnTo>
                <a:lnTo>
                  <a:pt x="1664494" y="7144"/>
                </a:lnTo>
                <a:lnTo>
                  <a:pt x="1693069" y="7144"/>
                </a:lnTo>
                <a:lnTo>
                  <a:pt x="1721644" y="7144"/>
                </a:lnTo>
                <a:lnTo>
                  <a:pt x="1750219" y="14288"/>
                </a:lnTo>
                <a:lnTo>
                  <a:pt x="1778794" y="14288"/>
                </a:lnTo>
                <a:lnTo>
                  <a:pt x="1807369" y="14288"/>
                </a:lnTo>
                <a:lnTo>
                  <a:pt x="1835944" y="14288"/>
                </a:lnTo>
                <a:lnTo>
                  <a:pt x="1864519" y="14288"/>
                </a:lnTo>
                <a:lnTo>
                  <a:pt x="1893094" y="14288"/>
                </a:lnTo>
                <a:lnTo>
                  <a:pt x="1928813" y="21431"/>
                </a:lnTo>
                <a:lnTo>
                  <a:pt x="1950244" y="21431"/>
                </a:lnTo>
                <a:lnTo>
                  <a:pt x="1978819" y="21431"/>
                </a:lnTo>
                <a:lnTo>
                  <a:pt x="2007394" y="21431"/>
                </a:lnTo>
                <a:lnTo>
                  <a:pt x="2035969" y="21431"/>
                </a:lnTo>
                <a:lnTo>
                  <a:pt x="2071688" y="21431"/>
                </a:lnTo>
                <a:lnTo>
                  <a:pt x="2093119" y="28575"/>
                </a:lnTo>
                <a:lnTo>
                  <a:pt x="2121694" y="28575"/>
                </a:lnTo>
                <a:lnTo>
                  <a:pt x="2150269" y="28575"/>
                </a:lnTo>
                <a:lnTo>
                  <a:pt x="2178844" y="28575"/>
                </a:lnTo>
                <a:lnTo>
                  <a:pt x="2207419" y="35719"/>
                </a:lnTo>
                <a:lnTo>
                  <a:pt x="2228851" y="35719"/>
                </a:lnTo>
                <a:lnTo>
                  <a:pt x="2257426" y="35719"/>
                </a:lnTo>
                <a:lnTo>
                  <a:pt x="2286001" y="42863"/>
                </a:lnTo>
                <a:lnTo>
                  <a:pt x="2314576" y="42863"/>
                </a:lnTo>
                <a:lnTo>
                  <a:pt x="2343151" y="42863"/>
                </a:lnTo>
                <a:lnTo>
                  <a:pt x="2364582" y="42863"/>
                </a:lnTo>
                <a:lnTo>
                  <a:pt x="2393157" y="42863"/>
                </a:lnTo>
                <a:lnTo>
                  <a:pt x="2421732" y="42863"/>
                </a:lnTo>
                <a:lnTo>
                  <a:pt x="2443163" y="42863"/>
                </a:lnTo>
                <a:lnTo>
                  <a:pt x="2464594" y="42863"/>
                </a:lnTo>
                <a:lnTo>
                  <a:pt x="2493169" y="42863"/>
                </a:lnTo>
                <a:lnTo>
                  <a:pt x="2521744" y="42863"/>
                </a:lnTo>
                <a:lnTo>
                  <a:pt x="2536032" y="42863"/>
                </a:lnTo>
                <a:lnTo>
                  <a:pt x="2564607" y="42863"/>
                </a:lnTo>
                <a:lnTo>
                  <a:pt x="2593182" y="42863"/>
                </a:lnTo>
                <a:lnTo>
                  <a:pt x="2614613" y="42863"/>
                </a:lnTo>
                <a:lnTo>
                  <a:pt x="2636044" y="42863"/>
                </a:lnTo>
                <a:lnTo>
                  <a:pt x="2664619" y="42863"/>
                </a:lnTo>
                <a:lnTo>
                  <a:pt x="2686051" y="42863"/>
                </a:lnTo>
                <a:lnTo>
                  <a:pt x="2714626" y="42863"/>
                </a:lnTo>
                <a:lnTo>
                  <a:pt x="2736057" y="42863"/>
                </a:lnTo>
                <a:lnTo>
                  <a:pt x="2757488" y="42863"/>
                </a:lnTo>
                <a:lnTo>
                  <a:pt x="2778919" y="50006"/>
                </a:lnTo>
                <a:lnTo>
                  <a:pt x="2807494" y="50006"/>
                </a:lnTo>
                <a:lnTo>
                  <a:pt x="2828926" y="50006"/>
                </a:lnTo>
                <a:lnTo>
                  <a:pt x="2857501" y="50006"/>
                </a:lnTo>
                <a:lnTo>
                  <a:pt x="2878932" y="50006"/>
                </a:lnTo>
                <a:lnTo>
                  <a:pt x="2900363" y="57150"/>
                </a:lnTo>
                <a:lnTo>
                  <a:pt x="2928938" y="57150"/>
                </a:lnTo>
                <a:lnTo>
                  <a:pt x="2950369" y="57150"/>
                </a:lnTo>
                <a:lnTo>
                  <a:pt x="2978944" y="64294"/>
                </a:lnTo>
                <a:lnTo>
                  <a:pt x="3000376" y="64294"/>
                </a:lnTo>
                <a:lnTo>
                  <a:pt x="3028951" y="64294"/>
                </a:lnTo>
                <a:lnTo>
                  <a:pt x="3050382" y="71438"/>
                </a:lnTo>
                <a:lnTo>
                  <a:pt x="3078957" y="71438"/>
                </a:lnTo>
                <a:lnTo>
                  <a:pt x="3100388" y="71438"/>
                </a:lnTo>
                <a:lnTo>
                  <a:pt x="3128963" y="71438"/>
                </a:lnTo>
                <a:lnTo>
                  <a:pt x="3150394" y="71438"/>
                </a:lnTo>
                <a:lnTo>
                  <a:pt x="3178969" y="78581"/>
                </a:lnTo>
                <a:lnTo>
                  <a:pt x="3200401" y="78581"/>
                </a:lnTo>
                <a:lnTo>
                  <a:pt x="3214688" y="78581"/>
                </a:lnTo>
                <a:lnTo>
                  <a:pt x="3236119" y="85725"/>
                </a:lnTo>
                <a:lnTo>
                  <a:pt x="3250407" y="85725"/>
                </a:lnTo>
                <a:lnTo>
                  <a:pt x="3271838" y="85725"/>
                </a:lnTo>
                <a:lnTo>
                  <a:pt x="3293269" y="92869"/>
                </a:lnTo>
                <a:lnTo>
                  <a:pt x="3307557" y="92869"/>
                </a:lnTo>
                <a:lnTo>
                  <a:pt x="3321844" y="100013"/>
                </a:lnTo>
                <a:lnTo>
                  <a:pt x="3336132" y="100013"/>
                </a:lnTo>
                <a:lnTo>
                  <a:pt x="3350419" y="107156"/>
                </a:lnTo>
                <a:lnTo>
                  <a:pt x="3357563" y="107156"/>
                </a:lnTo>
                <a:lnTo>
                  <a:pt x="3357563" y="107156"/>
                </a:lnTo>
                <a:lnTo>
                  <a:pt x="3364707" y="107156"/>
                </a:lnTo>
                <a:lnTo>
                  <a:pt x="3364707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09851" y="5686425"/>
            <a:ext cx="3222625" cy="57150"/>
          </a:xfrm>
          <a:custGeom>
            <a:avLst/>
            <a:gdLst/>
            <a:ahLst/>
            <a:cxnLst/>
            <a:rect l="0" t="0" r="0" b="0"/>
            <a:pathLst>
              <a:path w="3221832" h="57151">
                <a:moveTo>
                  <a:pt x="3221831" y="0"/>
                </a:moveTo>
                <a:lnTo>
                  <a:pt x="3221831" y="0"/>
                </a:lnTo>
                <a:lnTo>
                  <a:pt x="3221831" y="0"/>
                </a:lnTo>
                <a:lnTo>
                  <a:pt x="3221831" y="0"/>
                </a:lnTo>
                <a:lnTo>
                  <a:pt x="3214687" y="0"/>
                </a:lnTo>
                <a:lnTo>
                  <a:pt x="3214687" y="0"/>
                </a:lnTo>
                <a:lnTo>
                  <a:pt x="3214687" y="0"/>
                </a:lnTo>
                <a:lnTo>
                  <a:pt x="3207544" y="0"/>
                </a:lnTo>
                <a:lnTo>
                  <a:pt x="3207544" y="7143"/>
                </a:lnTo>
                <a:lnTo>
                  <a:pt x="3200400" y="7143"/>
                </a:lnTo>
                <a:lnTo>
                  <a:pt x="3193256" y="7143"/>
                </a:lnTo>
                <a:lnTo>
                  <a:pt x="3178969" y="7143"/>
                </a:lnTo>
                <a:lnTo>
                  <a:pt x="3164681" y="7143"/>
                </a:lnTo>
                <a:lnTo>
                  <a:pt x="3157537" y="7143"/>
                </a:lnTo>
                <a:lnTo>
                  <a:pt x="3143250" y="7143"/>
                </a:lnTo>
                <a:lnTo>
                  <a:pt x="3128962" y="7143"/>
                </a:lnTo>
                <a:lnTo>
                  <a:pt x="3121819" y="7143"/>
                </a:lnTo>
                <a:lnTo>
                  <a:pt x="3100387" y="7143"/>
                </a:lnTo>
                <a:lnTo>
                  <a:pt x="3093244" y="7143"/>
                </a:lnTo>
                <a:lnTo>
                  <a:pt x="3071812" y="14287"/>
                </a:lnTo>
                <a:lnTo>
                  <a:pt x="3050381" y="14287"/>
                </a:lnTo>
                <a:lnTo>
                  <a:pt x="3028950" y="14287"/>
                </a:lnTo>
                <a:lnTo>
                  <a:pt x="3007519" y="21431"/>
                </a:lnTo>
                <a:lnTo>
                  <a:pt x="2986087" y="21431"/>
                </a:lnTo>
                <a:lnTo>
                  <a:pt x="2971800" y="21431"/>
                </a:lnTo>
                <a:lnTo>
                  <a:pt x="2943225" y="28575"/>
                </a:lnTo>
                <a:lnTo>
                  <a:pt x="2914650" y="28575"/>
                </a:lnTo>
                <a:lnTo>
                  <a:pt x="2893219" y="28575"/>
                </a:lnTo>
                <a:lnTo>
                  <a:pt x="2871787" y="28575"/>
                </a:lnTo>
                <a:lnTo>
                  <a:pt x="2843212" y="28575"/>
                </a:lnTo>
                <a:lnTo>
                  <a:pt x="2807494" y="35718"/>
                </a:lnTo>
                <a:lnTo>
                  <a:pt x="2778919" y="35718"/>
                </a:lnTo>
                <a:lnTo>
                  <a:pt x="2750344" y="42862"/>
                </a:lnTo>
                <a:lnTo>
                  <a:pt x="2721769" y="42862"/>
                </a:lnTo>
                <a:lnTo>
                  <a:pt x="2693194" y="50006"/>
                </a:lnTo>
                <a:lnTo>
                  <a:pt x="2664619" y="50006"/>
                </a:lnTo>
                <a:lnTo>
                  <a:pt x="2636044" y="50006"/>
                </a:lnTo>
                <a:lnTo>
                  <a:pt x="2607469" y="50006"/>
                </a:lnTo>
                <a:lnTo>
                  <a:pt x="2578894" y="50006"/>
                </a:lnTo>
                <a:lnTo>
                  <a:pt x="2550319" y="50006"/>
                </a:lnTo>
                <a:lnTo>
                  <a:pt x="2521744" y="57150"/>
                </a:lnTo>
                <a:lnTo>
                  <a:pt x="2493169" y="50006"/>
                </a:lnTo>
                <a:lnTo>
                  <a:pt x="2457450" y="57150"/>
                </a:lnTo>
                <a:lnTo>
                  <a:pt x="2421731" y="57150"/>
                </a:lnTo>
                <a:lnTo>
                  <a:pt x="2393156" y="57150"/>
                </a:lnTo>
                <a:lnTo>
                  <a:pt x="2357437" y="57150"/>
                </a:lnTo>
                <a:lnTo>
                  <a:pt x="2321719" y="50006"/>
                </a:lnTo>
                <a:lnTo>
                  <a:pt x="2293144" y="57150"/>
                </a:lnTo>
                <a:lnTo>
                  <a:pt x="2257425" y="50006"/>
                </a:lnTo>
                <a:lnTo>
                  <a:pt x="2228850" y="50006"/>
                </a:lnTo>
                <a:lnTo>
                  <a:pt x="2193131" y="50006"/>
                </a:lnTo>
                <a:lnTo>
                  <a:pt x="2164556" y="50006"/>
                </a:lnTo>
                <a:lnTo>
                  <a:pt x="2121694" y="50006"/>
                </a:lnTo>
                <a:lnTo>
                  <a:pt x="2085975" y="50006"/>
                </a:lnTo>
                <a:lnTo>
                  <a:pt x="2057400" y="50006"/>
                </a:lnTo>
                <a:lnTo>
                  <a:pt x="2021681" y="50006"/>
                </a:lnTo>
                <a:lnTo>
                  <a:pt x="1985962" y="42862"/>
                </a:lnTo>
                <a:lnTo>
                  <a:pt x="1950244" y="42862"/>
                </a:lnTo>
                <a:lnTo>
                  <a:pt x="1914525" y="42862"/>
                </a:lnTo>
                <a:lnTo>
                  <a:pt x="1878806" y="42862"/>
                </a:lnTo>
                <a:lnTo>
                  <a:pt x="1843087" y="42862"/>
                </a:lnTo>
                <a:lnTo>
                  <a:pt x="1807369" y="42862"/>
                </a:lnTo>
                <a:lnTo>
                  <a:pt x="1771650" y="42862"/>
                </a:lnTo>
                <a:lnTo>
                  <a:pt x="1735931" y="35718"/>
                </a:lnTo>
                <a:lnTo>
                  <a:pt x="1700212" y="35718"/>
                </a:lnTo>
                <a:lnTo>
                  <a:pt x="1671637" y="35718"/>
                </a:lnTo>
                <a:lnTo>
                  <a:pt x="1635919" y="35718"/>
                </a:lnTo>
                <a:lnTo>
                  <a:pt x="1600200" y="35718"/>
                </a:lnTo>
                <a:lnTo>
                  <a:pt x="1571625" y="28575"/>
                </a:lnTo>
                <a:lnTo>
                  <a:pt x="1535906" y="28575"/>
                </a:lnTo>
                <a:lnTo>
                  <a:pt x="1507331" y="28575"/>
                </a:lnTo>
                <a:lnTo>
                  <a:pt x="1471612" y="28575"/>
                </a:lnTo>
                <a:lnTo>
                  <a:pt x="1443037" y="28575"/>
                </a:lnTo>
                <a:lnTo>
                  <a:pt x="1407319" y="28575"/>
                </a:lnTo>
                <a:lnTo>
                  <a:pt x="1378744" y="28575"/>
                </a:lnTo>
                <a:lnTo>
                  <a:pt x="1350168" y="28575"/>
                </a:lnTo>
                <a:lnTo>
                  <a:pt x="1314450" y="28575"/>
                </a:lnTo>
                <a:lnTo>
                  <a:pt x="1278731" y="28575"/>
                </a:lnTo>
                <a:lnTo>
                  <a:pt x="1250156" y="28575"/>
                </a:lnTo>
                <a:lnTo>
                  <a:pt x="1214437" y="21431"/>
                </a:lnTo>
                <a:lnTo>
                  <a:pt x="1185862" y="21431"/>
                </a:lnTo>
                <a:lnTo>
                  <a:pt x="1150143" y="21431"/>
                </a:lnTo>
                <a:lnTo>
                  <a:pt x="1121568" y="21431"/>
                </a:lnTo>
                <a:lnTo>
                  <a:pt x="1085850" y="21431"/>
                </a:lnTo>
                <a:lnTo>
                  <a:pt x="1050131" y="21431"/>
                </a:lnTo>
                <a:lnTo>
                  <a:pt x="1021556" y="14287"/>
                </a:lnTo>
                <a:lnTo>
                  <a:pt x="985837" y="21431"/>
                </a:lnTo>
                <a:lnTo>
                  <a:pt x="950118" y="14287"/>
                </a:lnTo>
                <a:lnTo>
                  <a:pt x="921543" y="14287"/>
                </a:lnTo>
                <a:lnTo>
                  <a:pt x="892968" y="14287"/>
                </a:lnTo>
                <a:lnTo>
                  <a:pt x="864393" y="14287"/>
                </a:lnTo>
                <a:lnTo>
                  <a:pt x="828675" y="14287"/>
                </a:lnTo>
                <a:lnTo>
                  <a:pt x="800100" y="14287"/>
                </a:lnTo>
                <a:lnTo>
                  <a:pt x="771525" y="14287"/>
                </a:lnTo>
                <a:lnTo>
                  <a:pt x="742950" y="14287"/>
                </a:lnTo>
                <a:lnTo>
                  <a:pt x="707231" y="14287"/>
                </a:lnTo>
                <a:lnTo>
                  <a:pt x="685800" y="14287"/>
                </a:lnTo>
                <a:lnTo>
                  <a:pt x="657225" y="14287"/>
                </a:lnTo>
                <a:lnTo>
                  <a:pt x="628650" y="21431"/>
                </a:lnTo>
                <a:lnTo>
                  <a:pt x="600075" y="21431"/>
                </a:lnTo>
                <a:lnTo>
                  <a:pt x="571500" y="21431"/>
                </a:lnTo>
                <a:lnTo>
                  <a:pt x="550068" y="28575"/>
                </a:lnTo>
                <a:lnTo>
                  <a:pt x="521493" y="28575"/>
                </a:lnTo>
                <a:lnTo>
                  <a:pt x="485775" y="35718"/>
                </a:lnTo>
                <a:lnTo>
                  <a:pt x="464343" y="35718"/>
                </a:lnTo>
                <a:lnTo>
                  <a:pt x="435768" y="35718"/>
                </a:lnTo>
                <a:lnTo>
                  <a:pt x="414337" y="42862"/>
                </a:lnTo>
                <a:lnTo>
                  <a:pt x="385762" y="42862"/>
                </a:lnTo>
                <a:lnTo>
                  <a:pt x="357187" y="42862"/>
                </a:lnTo>
                <a:lnTo>
                  <a:pt x="328612" y="42862"/>
                </a:lnTo>
                <a:lnTo>
                  <a:pt x="300037" y="42862"/>
                </a:lnTo>
                <a:lnTo>
                  <a:pt x="278606" y="42862"/>
                </a:lnTo>
                <a:lnTo>
                  <a:pt x="250031" y="42862"/>
                </a:lnTo>
                <a:lnTo>
                  <a:pt x="228600" y="35718"/>
                </a:lnTo>
                <a:lnTo>
                  <a:pt x="207168" y="35718"/>
                </a:lnTo>
                <a:lnTo>
                  <a:pt x="185737" y="35718"/>
                </a:lnTo>
                <a:lnTo>
                  <a:pt x="164306" y="35718"/>
                </a:lnTo>
                <a:lnTo>
                  <a:pt x="150018" y="28575"/>
                </a:lnTo>
                <a:lnTo>
                  <a:pt x="128587" y="28575"/>
                </a:lnTo>
                <a:lnTo>
                  <a:pt x="114300" y="28575"/>
                </a:lnTo>
                <a:lnTo>
                  <a:pt x="92868" y="21431"/>
                </a:lnTo>
                <a:lnTo>
                  <a:pt x="85725" y="21431"/>
                </a:lnTo>
                <a:lnTo>
                  <a:pt x="71437" y="21431"/>
                </a:lnTo>
                <a:lnTo>
                  <a:pt x="57150" y="21431"/>
                </a:lnTo>
                <a:lnTo>
                  <a:pt x="42862" y="21431"/>
                </a:lnTo>
                <a:lnTo>
                  <a:pt x="35718" y="21431"/>
                </a:lnTo>
                <a:lnTo>
                  <a:pt x="28575" y="21431"/>
                </a:lnTo>
                <a:lnTo>
                  <a:pt x="21431" y="28575"/>
                </a:lnTo>
                <a:lnTo>
                  <a:pt x="14287" y="28575"/>
                </a:lnTo>
                <a:lnTo>
                  <a:pt x="14287" y="28575"/>
                </a:lnTo>
                <a:lnTo>
                  <a:pt x="7143" y="35718"/>
                </a:lnTo>
                <a:lnTo>
                  <a:pt x="7143" y="42862"/>
                </a:lnTo>
                <a:lnTo>
                  <a:pt x="7143" y="42862"/>
                </a:lnTo>
                <a:lnTo>
                  <a:pt x="0" y="50006"/>
                </a:lnTo>
                <a:lnTo>
                  <a:pt x="0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873376" y="6035675"/>
            <a:ext cx="6588125" cy="236538"/>
          </a:xfrm>
          <a:custGeom>
            <a:avLst/>
            <a:gdLst/>
            <a:ahLst/>
            <a:cxnLst/>
            <a:rect l="0" t="0" r="0" b="0"/>
            <a:pathLst>
              <a:path w="6586540" h="235745">
                <a:moveTo>
                  <a:pt x="0" y="78582"/>
                </a:move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14288" y="78582"/>
                </a:lnTo>
                <a:lnTo>
                  <a:pt x="21432" y="85725"/>
                </a:lnTo>
                <a:lnTo>
                  <a:pt x="35719" y="85725"/>
                </a:lnTo>
                <a:lnTo>
                  <a:pt x="42863" y="85725"/>
                </a:lnTo>
                <a:lnTo>
                  <a:pt x="57150" y="85725"/>
                </a:lnTo>
                <a:lnTo>
                  <a:pt x="64294" y="85725"/>
                </a:lnTo>
                <a:lnTo>
                  <a:pt x="78582" y="92869"/>
                </a:lnTo>
                <a:lnTo>
                  <a:pt x="85725" y="85725"/>
                </a:lnTo>
                <a:lnTo>
                  <a:pt x="92869" y="85725"/>
                </a:lnTo>
                <a:lnTo>
                  <a:pt x="107157" y="85725"/>
                </a:lnTo>
                <a:lnTo>
                  <a:pt x="114300" y="85725"/>
                </a:lnTo>
                <a:lnTo>
                  <a:pt x="128588" y="85725"/>
                </a:lnTo>
                <a:lnTo>
                  <a:pt x="142875" y="85725"/>
                </a:lnTo>
                <a:lnTo>
                  <a:pt x="157163" y="85725"/>
                </a:lnTo>
                <a:lnTo>
                  <a:pt x="171450" y="85725"/>
                </a:lnTo>
                <a:lnTo>
                  <a:pt x="185738" y="85725"/>
                </a:lnTo>
                <a:lnTo>
                  <a:pt x="200025" y="85725"/>
                </a:lnTo>
                <a:lnTo>
                  <a:pt x="221457" y="85725"/>
                </a:lnTo>
                <a:lnTo>
                  <a:pt x="235744" y="78582"/>
                </a:lnTo>
                <a:lnTo>
                  <a:pt x="257175" y="78582"/>
                </a:lnTo>
                <a:lnTo>
                  <a:pt x="271463" y="78582"/>
                </a:lnTo>
                <a:lnTo>
                  <a:pt x="292894" y="78582"/>
                </a:lnTo>
                <a:lnTo>
                  <a:pt x="314325" y="78582"/>
                </a:lnTo>
                <a:lnTo>
                  <a:pt x="335757" y="78582"/>
                </a:lnTo>
                <a:lnTo>
                  <a:pt x="364332" y="71438"/>
                </a:lnTo>
                <a:lnTo>
                  <a:pt x="385763" y="78582"/>
                </a:lnTo>
                <a:lnTo>
                  <a:pt x="407194" y="71438"/>
                </a:lnTo>
                <a:lnTo>
                  <a:pt x="428625" y="71438"/>
                </a:lnTo>
                <a:lnTo>
                  <a:pt x="457200" y="71438"/>
                </a:lnTo>
                <a:lnTo>
                  <a:pt x="485775" y="71438"/>
                </a:lnTo>
                <a:lnTo>
                  <a:pt x="507207" y="71438"/>
                </a:lnTo>
                <a:lnTo>
                  <a:pt x="535782" y="71438"/>
                </a:lnTo>
                <a:lnTo>
                  <a:pt x="557213" y="71438"/>
                </a:lnTo>
                <a:lnTo>
                  <a:pt x="585788" y="71438"/>
                </a:lnTo>
                <a:lnTo>
                  <a:pt x="614363" y="78582"/>
                </a:lnTo>
                <a:lnTo>
                  <a:pt x="642938" y="78582"/>
                </a:lnTo>
                <a:lnTo>
                  <a:pt x="678657" y="78582"/>
                </a:lnTo>
                <a:lnTo>
                  <a:pt x="700088" y="78582"/>
                </a:lnTo>
                <a:lnTo>
                  <a:pt x="728663" y="78582"/>
                </a:lnTo>
                <a:lnTo>
                  <a:pt x="757238" y="78582"/>
                </a:lnTo>
                <a:lnTo>
                  <a:pt x="792957" y="85725"/>
                </a:lnTo>
                <a:lnTo>
                  <a:pt x="821532" y="78582"/>
                </a:lnTo>
                <a:lnTo>
                  <a:pt x="850107" y="78582"/>
                </a:lnTo>
                <a:lnTo>
                  <a:pt x="885825" y="78582"/>
                </a:lnTo>
                <a:lnTo>
                  <a:pt x="914400" y="78582"/>
                </a:lnTo>
                <a:lnTo>
                  <a:pt x="950119" y="78582"/>
                </a:lnTo>
                <a:lnTo>
                  <a:pt x="985838" y="71438"/>
                </a:lnTo>
                <a:lnTo>
                  <a:pt x="1014413" y="71438"/>
                </a:lnTo>
                <a:lnTo>
                  <a:pt x="1050132" y="71438"/>
                </a:lnTo>
                <a:lnTo>
                  <a:pt x="1085850" y="71438"/>
                </a:lnTo>
                <a:lnTo>
                  <a:pt x="1114426" y="71438"/>
                </a:lnTo>
                <a:lnTo>
                  <a:pt x="1150144" y="71438"/>
                </a:lnTo>
                <a:lnTo>
                  <a:pt x="1185863" y="71438"/>
                </a:lnTo>
                <a:lnTo>
                  <a:pt x="1221582" y="71438"/>
                </a:lnTo>
                <a:lnTo>
                  <a:pt x="1257301" y="71438"/>
                </a:lnTo>
                <a:lnTo>
                  <a:pt x="1300163" y="71438"/>
                </a:lnTo>
                <a:lnTo>
                  <a:pt x="1335882" y="64294"/>
                </a:lnTo>
                <a:lnTo>
                  <a:pt x="1378744" y="64294"/>
                </a:lnTo>
                <a:lnTo>
                  <a:pt x="1421607" y="64294"/>
                </a:lnTo>
                <a:lnTo>
                  <a:pt x="1464469" y="64294"/>
                </a:lnTo>
                <a:lnTo>
                  <a:pt x="1507332" y="64294"/>
                </a:lnTo>
                <a:lnTo>
                  <a:pt x="1550194" y="64294"/>
                </a:lnTo>
                <a:lnTo>
                  <a:pt x="1593057" y="64294"/>
                </a:lnTo>
                <a:lnTo>
                  <a:pt x="1635919" y="57150"/>
                </a:lnTo>
                <a:lnTo>
                  <a:pt x="1678782" y="57150"/>
                </a:lnTo>
                <a:lnTo>
                  <a:pt x="1721644" y="57150"/>
                </a:lnTo>
                <a:lnTo>
                  <a:pt x="1764507" y="50007"/>
                </a:lnTo>
                <a:lnTo>
                  <a:pt x="1807369" y="50007"/>
                </a:lnTo>
                <a:lnTo>
                  <a:pt x="1850232" y="50007"/>
                </a:lnTo>
                <a:lnTo>
                  <a:pt x="1900238" y="42863"/>
                </a:lnTo>
                <a:lnTo>
                  <a:pt x="1935957" y="42863"/>
                </a:lnTo>
                <a:lnTo>
                  <a:pt x="1978819" y="35719"/>
                </a:lnTo>
                <a:lnTo>
                  <a:pt x="2028826" y="35719"/>
                </a:lnTo>
                <a:lnTo>
                  <a:pt x="2064544" y="35719"/>
                </a:lnTo>
                <a:lnTo>
                  <a:pt x="2107407" y="28575"/>
                </a:lnTo>
                <a:lnTo>
                  <a:pt x="2143126" y="28575"/>
                </a:lnTo>
                <a:lnTo>
                  <a:pt x="2178844" y="28575"/>
                </a:lnTo>
                <a:lnTo>
                  <a:pt x="2221707" y="21432"/>
                </a:lnTo>
                <a:lnTo>
                  <a:pt x="2257426" y="14288"/>
                </a:lnTo>
                <a:lnTo>
                  <a:pt x="2300288" y="14288"/>
                </a:lnTo>
                <a:lnTo>
                  <a:pt x="2343151" y="14288"/>
                </a:lnTo>
                <a:lnTo>
                  <a:pt x="2386013" y="7144"/>
                </a:lnTo>
                <a:lnTo>
                  <a:pt x="2421732" y="7144"/>
                </a:lnTo>
                <a:lnTo>
                  <a:pt x="2471738" y="0"/>
                </a:lnTo>
                <a:lnTo>
                  <a:pt x="2507457" y="0"/>
                </a:lnTo>
                <a:lnTo>
                  <a:pt x="2550319" y="0"/>
                </a:lnTo>
                <a:lnTo>
                  <a:pt x="2600326" y="0"/>
                </a:lnTo>
                <a:lnTo>
                  <a:pt x="2643188" y="0"/>
                </a:lnTo>
                <a:lnTo>
                  <a:pt x="2686051" y="7144"/>
                </a:lnTo>
                <a:lnTo>
                  <a:pt x="2728913" y="7144"/>
                </a:lnTo>
                <a:lnTo>
                  <a:pt x="2771776" y="7144"/>
                </a:lnTo>
                <a:lnTo>
                  <a:pt x="2821782" y="14288"/>
                </a:lnTo>
                <a:lnTo>
                  <a:pt x="2864644" y="14288"/>
                </a:lnTo>
                <a:lnTo>
                  <a:pt x="2907507" y="21432"/>
                </a:lnTo>
                <a:lnTo>
                  <a:pt x="2950369" y="21432"/>
                </a:lnTo>
                <a:lnTo>
                  <a:pt x="2993232" y="28575"/>
                </a:lnTo>
                <a:lnTo>
                  <a:pt x="3036094" y="28575"/>
                </a:lnTo>
                <a:lnTo>
                  <a:pt x="3086101" y="28575"/>
                </a:lnTo>
                <a:lnTo>
                  <a:pt x="3128963" y="35719"/>
                </a:lnTo>
                <a:lnTo>
                  <a:pt x="3171826" y="35719"/>
                </a:lnTo>
                <a:lnTo>
                  <a:pt x="3214688" y="42863"/>
                </a:lnTo>
                <a:lnTo>
                  <a:pt x="3250407" y="42863"/>
                </a:lnTo>
                <a:lnTo>
                  <a:pt x="3293269" y="42863"/>
                </a:lnTo>
                <a:lnTo>
                  <a:pt x="3328988" y="50007"/>
                </a:lnTo>
                <a:lnTo>
                  <a:pt x="3364707" y="50007"/>
                </a:lnTo>
                <a:lnTo>
                  <a:pt x="3407569" y="50007"/>
                </a:lnTo>
                <a:lnTo>
                  <a:pt x="3443288" y="50007"/>
                </a:lnTo>
                <a:lnTo>
                  <a:pt x="3479007" y="57150"/>
                </a:lnTo>
                <a:lnTo>
                  <a:pt x="3514726" y="57150"/>
                </a:lnTo>
                <a:lnTo>
                  <a:pt x="3550445" y="57150"/>
                </a:lnTo>
                <a:lnTo>
                  <a:pt x="3586164" y="57150"/>
                </a:lnTo>
                <a:lnTo>
                  <a:pt x="3621882" y="57150"/>
                </a:lnTo>
                <a:lnTo>
                  <a:pt x="3650457" y="57150"/>
                </a:lnTo>
                <a:lnTo>
                  <a:pt x="3686176" y="57150"/>
                </a:lnTo>
                <a:lnTo>
                  <a:pt x="3721895" y="50007"/>
                </a:lnTo>
                <a:lnTo>
                  <a:pt x="3757614" y="50007"/>
                </a:lnTo>
                <a:lnTo>
                  <a:pt x="3786189" y="50007"/>
                </a:lnTo>
                <a:lnTo>
                  <a:pt x="3821907" y="50007"/>
                </a:lnTo>
                <a:lnTo>
                  <a:pt x="3857626" y="50007"/>
                </a:lnTo>
                <a:lnTo>
                  <a:pt x="3893345" y="50007"/>
                </a:lnTo>
                <a:lnTo>
                  <a:pt x="3929064" y="50007"/>
                </a:lnTo>
                <a:lnTo>
                  <a:pt x="3964782" y="50007"/>
                </a:lnTo>
                <a:lnTo>
                  <a:pt x="4000501" y="50007"/>
                </a:lnTo>
                <a:lnTo>
                  <a:pt x="4036220" y="50007"/>
                </a:lnTo>
                <a:lnTo>
                  <a:pt x="4071939" y="50007"/>
                </a:lnTo>
                <a:lnTo>
                  <a:pt x="4107657" y="50007"/>
                </a:lnTo>
                <a:lnTo>
                  <a:pt x="4143376" y="50007"/>
                </a:lnTo>
                <a:lnTo>
                  <a:pt x="4179095" y="50007"/>
                </a:lnTo>
                <a:lnTo>
                  <a:pt x="4214814" y="50007"/>
                </a:lnTo>
                <a:lnTo>
                  <a:pt x="4250532" y="50007"/>
                </a:lnTo>
                <a:lnTo>
                  <a:pt x="4286251" y="50007"/>
                </a:lnTo>
                <a:lnTo>
                  <a:pt x="4321970" y="50007"/>
                </a:lnTo>
                <a:lnTo>
                  <a:pt x="4357689" y="57150"/>
                </a:lnTo>
                <a:lnTo>
                  <a:pt x="4393407" y="57150"/>
                </a:lnTo>
                <a:lnTo>
                  <a:pt x="4421982" y="57150"/>
                </a:lnTo>
                <a:lnTo>
                  <a:pt x="4457701" y="57150"/>
                </a:lnTo>
                <a:lnTo>
                  <a:pt x="4500564" y="57150"/>
                </a:lnTo>
                <a:lnTo>
                  <a:pt x="4529139" y="57150"/>
                </a:lnTo>
                <a:lnTo>
                  <a:pt x="4572001" y="64294"/>
                </a:lnTo>
                <a:lnTo>
                  <a:pt x="4607720" y="64294"/>
                </a:lnTo>
                <a:lnTo>
                  <a:pt x="4643439" y="71438"/>
                </a:lnTo>
                <a:lnTo>
                  <a:pt x="4679157" y="71438"/>
                </a:lnTo>
                <a:lnTo>
                  <a:pt x="4722020" y="71438"/>
                </a:lnTo>
                <a:lnTo>
                  <a:pt x="4757739" y="78582"/>
                </a:lnTo>
                <a:lnTo>
                  <a:pt x="4786314" y="78582"/>
                </a:lnTo>
                <a:lnTo>
                  <a:pt x="4829176" y="78582"/>
                </a:lnTo>
                <a:lnTo>
                  <a:pt x="4864895" y="85725"/>
                </a:lnTo>
                <a:lnTo>
                  <a:pt x="4900614" y="85725"/>
                </a:lnTo>
                <a:lnTo>
                  <a:pt x="4943476" y="92869"/>
                </a:lnTo>
                <a:lnTo>
                  <a:pt x="4979195" y="92869"/>
                </a:lnTo>
                <a:lnTo>
                  <a:pt x="5014914" y="100013"/>
                </a:lnTo>
                <a:lnTo>
                  <a:pt x="5050632" y="107157"/>
                </a:lnTo>
                <a:lnTo>
                  <a:pt x="5093495" y="114300"/>
                </a:lnTo>
                <a:lnTo>
                  <a:pt x="5129214" y="121444"/>
                </a:lnTo>
                <a:lnTo>
                  <a:pt x="5172076" y="128588"/>
                </a:lnTo>
                <a:lnTo>
                  <a:pt x="5207795" y="128588"/>
                </a:lnTo>
                <a:lnTo>
                  <a:pt x="5243514" y="135732"/>
                </a:lnTo>
                <a:lnTo>
                  <a:pt x="5279232" y="142875"/>
                </a:lnTo>
                <a:lnTo>
                  <a:pt x="5314951" y="150019"/>
                </a:lnTo>
                <a:lnTo>
                  <a:pt x="5350670" y="150019"/>
                </a:lnTo>
                <a:lnTo>
                  <a:pt x="5386389" y="157163"/>
                </a:lnTo>
                <a:lnTo>
                  <a:pt x="5422107" y="157163"/>
                </a:lnTo>
                <a:lnTo>
                  <a:pt x="5450682" y="164307"/>
                </a:lnTo>
                <a:lnTo>
                  <a:pt x="5486401" y="164307"/>
                </a:lnTo>
                <a:lnTo>
                  <a:pt x="5514976" y="164307"/>
                </a:lnTo>
                <a:lnTo>
                  <a:pt x="5543551" y="164307"/>
                </a:lnTo>
                <a:lnTo>
                  <a:pt x="5579270" y="171450"/>
                </a:lnTo>
                <a:lnTo>
                  <a:pt x="5607845" y="171450"/>
                </a:lnTo>
                <a:lnTo>
                  <a:pt x="5636420" y="171450"/>
                </a:lnTo>
                <a:lnTo>
                  <a:pt x="5664995" y="164307"/>
                </a:lnTo>
                <a:lnTo>
                  <a:pt x="5700714" y="164307"/>
                </a:lnTo>
                <a:lnTo>
                  <a:pt x="5729289" y="164307"/>
                </a:lnTo>
                <a:lnTo>
                  <a:pt x="5757864" y="157163"/>
                </a:lnTo>
                <a:lnTo>
                  <a:pt x="5793582" y="157163"/>
                </a:lnTo>
                <a:lnTo>
                  <a:pt x="5822157" y="157163"/>
                </a:lnTo>
                <a:lnTo>
                  <a:pt x="5850732" y="157163"/>
                </a:lnTo>
                <a:lnTo>
                  <a:pt x="5886451" y="157163"/>
                </a:lnTo>
                <a:lnTo>
                  <a:pt x="5922170" y="157163"/>
                </a:lnTo>
                <a:lnTo>
                  <a:pt x="5950745" y="157163"/>
                </a:lnTo>
                <a:lnTo>
                  <a:pt x="5986464" y="157163"/>
                </a:lnTo>
                <a:lnTo>
                  <a:pt x="6022182" y="150019"/>
                </a:lnTo>
                <a:lnTo>
                  <a:pt x="6057901" y="150019"/>
                </a:lnTo>
                <a:lnTo>
                  <a:pt x="6093620" y="150019"/>
                </a:lnTo>
                <a:lnTo>
                  <a:pt x="6129339" y="150019"/>
                </a:lnTo>
                <a:lnTo>
                  <a:pt x="6165057" y="150019"/>
                </a:lnTo>
                <a:lnTo>
                  <a:pt x="6200776" y="150019"/>
                </a:lnTo>
                <a:lnTo>
                  <a:pt x="6243639" y="157163"/>
                </a:lnTo>
                <a:lnTo>
                  <a:pt x="6279357" y="157163"/>
                </a:lnTo>
                <a:lnTo>
                  <a:pt x="6307932" y="164307"/>
                </a:lnTo>
                <a:lnTo>
                  <a:pt x="6350795" y="171450"/>
                </a:lnTo>
                <a:lnTo>
                  <a:pt x="6379370" y="178594"/>
                </a:lnTo>
                <a:lnTo>
                  <a:pt x="6407945" y="185738"/>
                </a:lnTo>
                <a:lnTo>
                  <a:pt x="6436520" y="200025"/>
                </a:lnTo>
                <a:lnTo>
                  <a:pt x="6472239" y="207169"/>
                </a:lnTo>
                <a:lnTo>
                  <a:pt x="6500814" y="214313"/>
                </a:lnTo>
                <a:lnTo>
                  <a:pt x="6522245" y="221457"/>
                </a:lnTo>
                <a:lnTo>
                  <a:pt x="6543676" y="228600"/>
                </a:lnTo>
                <a:lnTo>
                  <a:pt x="6572251" y="228600"/>
                </a:lnTo>
                <a:lnTo>
                  <a:pt x="6586539" y="235744"/>
                </a:lnTo>
                <a:lnTo>
                  <a:pt x="6586539" y="2357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3921125"/>
              <a:ext cx="6350" cy="1588"/>
            </p14:xfrm>
          </p:contentPart>
        </mc:Choice>
        <mc:Fallback xmlns="">
          <p:pic>
            <p:nvPicPr>
              <p:cNvPr id="1741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9495" y="3892541"/>
                <a:ext cx="17236" cy="58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1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428876"/>
              <a:ext cx="165100" cy="214313"/>
            </p14:xfrm>
          </p:contentPart>
        </mc:Choice>
        <mc:Fallback xmlns="">
          <p:pic>
            <p:nvPicPr>
              <p:cNvPr id="1741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46270" y="2422468"/>
                <a:ext cx="177909" cy="227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1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0550" y="3165475"/>
              <a:ext cx="814388" cy="1163638"/>
            </p14:xfrm>
          </p:contentPart>
        </mc:Choice>
        <mc:Fallback xmlns="">
          <p:pic>
            <p:nvPicPr>
              <p:cNvPr id="1741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54101" y="3159004"/>
                <a:ext cx="827286" cy="1176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1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3463" y="4765676"/>
              <a:ext cx="234950" cy="214313"/>
            </p14:xfrm>
          </p:contentPart>
        </mc:Choice>
        <mc:Fallback xmlns="">
          <p:pic>
            <p:nvPicPr>
              <p:cNvPr id="1741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7084" y="4759203"/>
                <a:ext cx="247707" cy="22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1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7588" y="5414963"/>
              <a:ext cx="373062" cy="228600"/>
            </p14:xfrm>
          </p:contentPart>
        </mc:Choice>
        <mc:Fallback xmlns="">
          <p:pic>
            <p:nvPicPr>
              <p:cNvPr id="1741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1094" y="5408493"/>
                <a:ext cx="386051" cy="241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1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0613" y="5935664"/>
              <a:ext cx="234950" cy="244475"/>
            </p14:xfrm>
          </p:contentPart>
        </mc:Choice>
        <mc:Fallback xmlns="">
          <p:pic>
            <p:nvPicPr>
              <p:cNvPr id="1741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54186" y="5929212"/>
                <a:ext cx="247804" cy="25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1" y="2122488"/>
              <a:ext cx="701675" cy="114300"/>
            </p14:xfrm>
          </p:contentPart>
        </mc:Choice>
        <mc:Fallback xmlns="">
          <p:pic>
            <p:nvPicPr>
              <p:cNvPr id="1741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4311" y="2116018"/>
                <a:ext cx="714656" cy="1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4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600200"/>
            <a:ext cx="11347824" cy="3276600"/>
          </a:xfrm>
        </p:spPr>
        <p:txBody>
          <a:bodyPr>
            <a:normAutofit fontScale="92500" lnSpcReduction="10000"/>
          </a:bodyPr>
          <a:lstStyle/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b="1" i="1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When written the Bill of Rights only applied to the federal government not states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1925 Supreme Court ruled in </a:t>
            </a:r>
            <a:r>
              <a:rPr lang="en-US" sz="2400" b="1" i="1" dirty="0" err="1" smtClean="0"/>
              <a:t>Gitlow</a:t>
            </a:r>
            <a:r>
              <a:rPr lang="en-US" sz="2400" b="1" i="1" dirty="0" smtClean="0"/>
              <a:t> v. New York</a:t>
            </a:r>
            <a:r>
              <a:rPr lang="en-US" sz="2400" i="1" dirty="0" smtClean="0"/>
              <a:t> </a:t>
            </a:r>
            <a:r>
              <a:rPr lang="en-US" sz="2400" dirty="0" smtClean="0"/>
              <a:t>that the 14th Amendment  applied to free speech and free press from state laws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After this case Supreme Court interpreted that all of the Bill of Rights applied to the states and federal government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b="1" i="1" dirty="0" smtClean="0"/>
              <a:t>14</a:t>
            </a:r>
            <a:r>
              <a:rPr lang="en-US" sz="2400" b="1" i="1" baseline="30000" dirty="0" smtClean="0"/>
              <a:t>th</a:t>
            </a:r>
            <a:r>
              <a:rPr lang="en-US" sz="2400" b="1" i="1" dirty="0" smtClean="0"/>
              <a:t> Amendment made the Bill of Rights binding for state AND  national government (nationalization of Bill of Rights)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  <a:endParaRPr lang="en-US" dirty="0"/>
          </a:p>
        </p:txBody>
      </p:sp>
      <p:pic>
        <p:nvPicPr>
          <p:cNvPr id="97284" name="Picture 7" descr="http://reformimmigrationforamerica.org/blog/wp-content/uploads/14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67300"/>
            <a:ext cx="2667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93280" y="4330800"/>
              <a:ext cx="4036320" cy="170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7440" y="4267440"/>
                <a:ext cx="4068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96600" y="1705680"/>
              <a:ext cx="9564120" cy="3197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240" y="1696320"/>
                <a:ext cx="9582840" cy="32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4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Content Placeholder 2"/>
          <p:cNvSpPr>
            <a:spLocks noGrp="1"/>
          </p:cNvSpPr>
          <p:nvPr>
            <p:ph sz="half" idx="1"/>
          </p:nvPr>
        </p:nvSpPr>
        <p:spPr>
          <a:xfrm>
            <a:off x="309281" y="1828800"/>
            <a:ext cx="8108577" cy="47244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b="1" dirty="0" smtClean="0"/>
              <a:t>15th Amendment (1870)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dirty="0"/>
              <a:t>Says that no state may take away a person’s voting rights on the basis of race, color, or previous enslavement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dirty="0"/>
              <a:t>This amendment was aimed to give suffrage (the right to vote) to African Americans but southern states still found ways around it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b="1" i="1" dirty="0"/>
              <a:t>Did not apply to women</a:t>
            </a:r>
          </a:p>
          <a:p>
            <a:pPr marL="822960" lvl="2" indent="-18288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pic>
        <p:nvPicPr>
          <p:cNvPr id="98307" name="Content Placeholder 4" descr="first_vote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58" y="2166937"/>
            <a:ext cx="3238500" cy="4048125"/>
          </a:xfrm>
        </p:spPr>
      </p:pic>
      <p:sp>
        <p:nvSpPr>
          <p:cNvPr id="99330" name="Title 1"/>
          <p:cNvSpPr>
            <a:spLocks noGrp="1"/>
          </p:cNvSpPr>
          <p:nvPr>
            <p:ph type="title"/>
          </p:nvPr>
        </p:nvSpPr>
        <p:spPr bwMode="auto">
          <a:xfrm>
            <a:off x="2209800" y="762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393440" y="3696840"/>
              <a:ext cx="3063240" cy="7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7600" y="3633480"/>
                <a:ext cx="30949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143160" y="4053960"/>
              <a:ext cx="2938320" cy="6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7320" y="3990600"/>
                <a:ext cx="2970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152000" y="3911040"/>
              <a:ext cx="7018920" cy="117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2640" y="3901680"/>
                <a:ext cx="7037640" cy="11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7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Content Placeholder 5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5791200" cy="4648200"/>
          </a:xfrm>
        </p:spPr>
        <p:txBody>
          <a:bodyPr>
            <a:normAutofit fontScale="92500" lnSpcReduction="10000"/>
          </a:bodyPr>
          <a:lstStyle/>
          <a:p>
            <a:pPr marL="342900" lvl="1" indent="-342900" eaLnBrk="1" fontAlgn="auto" hangingPunct="1">
              <a:spcAft>
                <a:spcPts val="0"/>
              </a:spcAft>
              <a:defRPr/>
            </a:pPr>
            <a:r>
              <a:rPr lang="en-US" sz="2800" b="1" dirty="0"/>
              <a:t>17</a:t>
            </a:r>
            <a:r>
              <a:rPr lang="en-US" sz="2800" b="1" baseline="30000" dirty="0"/>
              <a:t>th</a:t>
            </a:r>
            <a:r>
              <a:rPr lang="en-US" sz="2800" b="1" dirty="0"/>
              <a:t> Amendment (1913)</a:t>
            </a:r>
          </a:p>
          <a:p>
            <a:pPr marL="525463" lvl="3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800" dirty="0"/>
              <a:t>Allows voters to elect their senators directly instead of the previous system where state legislatures had elected them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19th Amendment (1920) 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/>
              <a:t>Gave women the right to vote in all national and state elections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000" i="1" dirty="0"/>
              <a:t>Both of these amendments gave people greater voice in government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99331" name="Content Placeholder 4" descr="AlphaLeague[1]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90801"/>
            <a:ext cx="2286000" cy="2790825"/>
          </a:xfrm>
        </p:spPr>
      </p:pic>
      <p:sp>
        <p:nvSpPr>
          <p:cNvPr id="100354" name="Title 4"/>
          <p:cNvSpPr>
            <a:spLocks noGrp="1"/>
          </p:cNvSpPr>
          <p:nvPr>
            <p:ph type="title"/>
          </p:nvPr>
        </p:nvSpPr>
        <p:spPr bwMode="auto">
          <a:xfrm>
            <a:off x="1828800" y="533400"/>
            <a:ext cx="85344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</a:p>
        </p:txBody>
      </p:sp>
      <p:sp>
        <p:nvSpPr>
          <p:cNvPr id="5" name="Freeform 4"/>
          <p:cNvSpPr/>
          <p:nvPr/>
        </p:nvSpPr>
        <p:spPr>
          <a:xfrm>
            <a:off x="3695700" y="2563814"/>
            <a:ext cx="0" cy="7937"/>
          </a:xfrm>
          <a:custGeom>
            <a:avLst/>
            <a:gdLst/>
            <a:ahLst/>
            <a:cxnLst/>
            <a:rect l="0" t="0" r="0" b="0"/>
            <a:pathLst>
              <a:path w="1" h="7145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695701" y="2549525"/>
            <a:ext cx="3622675" cy="115888"/>
          </a:xfrm>
          <a:custGeom>
            <a:avLst/>
            <a:gdLst/>
            <a:ahLst/>
            <a:cxnLst/>
            <a:rect l="0" t="0" r="0" b="0"/>
            <a:pathLst>
              <a:path w="3621883" h="114301">
                <a:moveTo>
                  <a:pt x="0" y="21432"/>
                </a:move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0" y="21432"/>
                </a:lnTo>
                <a:lnTo>
                  <a:pt x="7143" y="21432"/>
                </a:lnTo>
                <a:lnTo>
                  <a:pt x="7143" y="21432"/>
                </a:lnTo>
                <a:lnTo>
                  <a:pt x="14287" y="21432"/>
                </a:lnTo>
                <a:lnTo>
                  <a:pt x="21431" y="21432"/>
                </a:lnTo>
                <a:lnTo>
                  <a:pt x="28575" y="21432"/>
                </a:lnTo>
                <a:lnTo>
                  <a:pt x="35718" y="21432"/>
                </a:lnTo>
                <a:lnTo>
                  <a:pt x="35718" y="21432"/>
                </a:lnTo>
                <a:lnTo>
                  <a:pt x="42862" y="21432"/>
                </a:lnTo>
                <a:lnTo>
                  <a:pt x="42862" y="21432"/>
                </a:lnTo>
                <a:lnTo>
                  <a:pt x="50006" y="21432"/>
                </a:lnTo>
                <a:lnTo>
                  <a:pt x="57150" y="21432"/>
                </a:lnTo>
                <a:lnTo>
                  <a:pt x="64293" y="21432"/>
                </a:lnTo>
                <a:lnTo>
                  <a:pt x="71437" y="21432"/>
                </a:lnTo>
                <a:lnTo>
                  <a:pt x="78581" y="21432"/>
                </a:lnTo>
                <a:lnTo>
                  <a:pt x="78581" y="21432"/>
                </a:lnTo>
                <a:lnTo>
                  <a:pt x="85725" y="21432"/>
                </a:lnTo>
                <a:lnTo>
                  <a:pt x="100012" y="21432"/>
                </a:lnTo>
                <a:lnTo>
                  <a:pt x="107156" y="21432"/>
                </a:lnTo>
                <a:lnTo>
                  <a:pt x="114300" y="21432"/>
                </a:lnTo>
                <a:lnTo>
                  <a:pt x="121443" y="21432"/>
                </a:lnTo>
                <a:lnTo>
                  <a:pt x="135731" y="21432"/>
                </a:lnTo>
                <a:lnTo>
                  <a:pt x="142875" y="21432"/>
                </a:lnTo>
                <a:lnTo>
                  <a:pt x="150018" y="21432"/>
                </a:lnTo>
                <a:lnTo>
                  <a:pt x="157162" y="21432"/>
                </a:lnTo>
                <a:lnTo>
                  <a:pt x="171450" y="21432"/>
                </a:lnTo>
                <a:lnTo>
                  <a:pt x="178593" y="21432"/>
                </a:lnTo>
                <a:lnTo>
                  <a:pt x="185737" y="21432"/>
                </a:lnTo>
                <a:lnTo>
                  <a:pt x="200025" y="21432"/>
                </a:lnTo>
                <a:lnTo>
                  <a:pt x="214312" y="21432"/>
                </a:lnTo>
                <a:lnTo>
                  <a:pt x="221456" y="21432"/>
                </a:lnTo>
                <a:lnTo>
                  <a:pt x="235743" y="21432"/>
                </a:lnTo>
                <a:lnTo>
                  <a:pt x="242887" y="21432"/>
                </a:lnTo>
                <a:lnTo>
                  <a:pt x="257175" y="21432"/>
                </a:lnTo>
                <a:lnTo>
                  <a:pt x="264318" y="14288"/>
                </a:lnTo>
                <a:lnTo>
                  <a:pt x="278606" y="14288"/>
                </a:lnTo>
                <a:lnTo>
                  <a:pt x="292894" y="14288"/>
                </a:lnTo>
                <a:lnTo>
                  <a:pt x="307181" y="14288"/>
                </a:lnTo>
                <a:lnTo>
                  <a:pt x="314325" y="7144"/>
                </a:lnTo>
                <a:lnTo>
                  <a:pt x="328612" y="7144"/>
                </a:lnTo>
                <a:lnTo>
                  <a:pt x="342900" y="7144"/>
                </a:lnTo>
                <a:lnTo>
                  <a:pt x="357187" y="7144"/>
                </a:lnTo>
                <a:lnTo>
                  <a:pt x="364331" y="7144"/>
                </a:lnTo>
                <a:lnTo>
                  <a:pt x="378619" y="7144"/>
                </a:lnTo>
                <a:lnTo>
                  <a:pt x="392906" y="7144"/>
                </a:lnTo>
                <a:lnTo>
                  <a:pt x="407194" y="7144"/>
                </a:lnTo>
                <a:lnTo>
                  <a:pt x="421481" y="7144"/>
                </a:lnTo>
                <a:lnTo>
                  <a:pt x="435769" y="7144"/>
                </a:lnTo>
                <a:lnTo>
                  <a:pt x="450056" y="7144"/>
                </a:lnTo>
                <a:lnTo>
                  <a:pt x="464344" y="7144"/>
                </a:lnTo>
                <a:lnTo>
                  <a:pt x="478631" y="7144"/>
                </a:lnTo>
                <a:lnTo>
                  <a:pt x="492919" y="7144"/>
                </a:lnTo>
                <a:lnTo>
                  <a:pt x="507206" y="7144"/>
                </a:lnTo>
                <a:lnTo>
                  <a:pt x="514350" y="7144"/>
                </a:lnTo>
                <a:lnTo>
                  <a:pt x="535781" y="7144"/>
                </a:lnTo>
                <a:lnTo>
                  <a:pt x="542925" y="7144"/>
                </a:lnTo>
                <a:lnTo>
                  <a:pt x="557212" y="7144"/>
                </a:lnTo>
                <a:lnTo>
                  <a:pt x="571500" y="7144"/>
                </a:lnTo>
                <a:lnTo>
                  <a:pt x="585787" y="7144"/>
                </a:lnTo>
                <a:lnTo>
                  <a:pt x="600075" y="0"/>
                </a:lnTo>
                <a:lnTo>
                  <a:pt x="614362" y="0"/>
                </a:lnTo>
                <a:lnTo>
                  <a:pt x="621506" y="0"/>
                </a:lnTo>
                <a:lnTo>
                  <a:pt x="635794" y="0"/>
                </a:lnTo>
                <a:lnTo>
                  <a:pt x="650081" y="0"/>
                </a:lnTo>
                <a:lnTo>
                  <a:pt x="664369" y="0"/>
                </a:lnTo>
                <a:lnTo>
                  <a:pt x="685800" y="0"/>
                </a:lnTo>
                <a:lnTo>
                  <a:pt x="700087" y="0"/>
                </a:lnTo>
                <a:lnTo>
                  <a:pt x="714375" y="7144"/>
                </a:lnTo>
                <a:lnTo>
                  <a:pt x="728662" y="7144"/>
                </a:lnTo>
                <a:lnTo>
                  <a:pt x="742950" y="7144"/>
                </a:lnTo>
                <a:lnTo>
                  <a:pt x="757237" y="7144"/>
                </a:lnTo>
                <a:lnTo>
                  <a:pt x="771525" y="7144"/>
                </a:lnTo>
                <a:lnTo>
                  <a:pt x="792956" y="14288"/>
                </a:lnTo>
                <a:lnTo>
                  <a:pt x="800100" y="14288"/>
                </a:lnTo>
                <a:lnTo>
                  <a:pt x="814387" y="14288"/>
                </a:lnTo>
                <a:lnTo>
                  <a:pt x="835819" y="7144"/>
                </a:lnTo>
                <a:lnTo>
                  <a:pt x="850106" y="7144"/>
                </a:lnTo>
                <a:lnTo>
                  <a:pt x="864394" y="14288"/>
                </a:lnTo>
                <a:lnTo>
                  <a:pt x="878681" y="14288"/>
                </a:lnTo>
                <a:lnTo>
                  <a:pt x="900112" y="14288"/>
                </a:lnTo>
                <a:lnTo>
                  <a:pt x="914400" y="14288"/>
                </a:lnTo>
                <a:lnTo>
                  <a:pt x="928687" y="14288"/>
                </a:lnTo>
                <a:lnTo>
                  <a:pt x="942975" y="14288"/>
                </a:lnTo>
                <a:lnTo>
                  <a:pt x="964406" y="14288"/>
                </a:lnTo>
                <a:lnTo>
                  <a:pt x="978694" y="14288"/>
                </a:lnTo>
                <a:lnTo>
                  <a:pt x="1000125" y="14288"/>
                </a:lnTo>
                <a:lnTo>
                  <a:pt x="1014412" y="14288"/>
                </a:lnTo>
                <a:lnTo>
                  <a:pt x="1028700" y="21432"/>
                </a:lnTo>
                <a:lnTo>
                  <a:pt x="1042987" y="21432"/>
                </a:lnTo>
                <a:lnTo>
                  <a:pt x="1064419" y="21432"/>
                </a:lnTo>
                <a:lnTo>
                  <a:pt x="1078706" y="21432"/>
                </a:lnTo>
                <a:lnTo>
                  <a:pt x="1100137" y="21432"/>
                </a:lnTo>
                <a:lnTo>
                  <a:pt x="1114425" y="28575"/>
                </a:lnTo>
                <a:lnTo>
                  <a:pt x="1128712" y="28575"/>
                </a:lnTo>
                <a:lnTo>
                  <a:pt x="1150144" y="28575"/>
                </a:lnTo>
                <a:lnTo>
                  <a:pt x="1164431" y="28575"/>
                </a:lnTo>
                <a:lnTo>
                  <a:pt x="1178719" y="28575"/>
                </a:lnTo>
                <a:lnTo>
                  <a:pt x="1200150" y="28575"/>
                </a:lnTo>
                <a:lnTo>
                  <a:pt x="1221581" y="28575"/>
                </a:lnTo>
                <a:lnTo>
                  <a:pt x="1235869" y="28575"/>
                </a:lnTo>
                <a:lnTo>
                  <a:pt x="1257300" y="35719"/>
                </a:lnTo>
                <a:lnTo>
                  <a:pt x="1271587" y="28575"/>
                </a:lnTo>
                <a:lnTo>
                  <a:pt x="1293019" y="35719"/>
                </a:lnTo>
                <a:lnTo>
                  <a:pt x="1314450" y="35719"/>
                </a:lnTo>
                <a:lnTo>
                  <a:pt x="1328737" y="35719"/>
                </a:lnTo>
                <a:lnTo>
                  <a:pt x="1343025" y="35719"/>
                </a:lnTo>
                <a:lnTo>
                  <a:pt x="1364456" y="35719"/>
                </a:lnTo>
                <a:lnTo>
                  <a:pt x="1378744" y="35719"/>
                </a:lnTo>
                <a:lnTo>
                  <a:pt x="1400175" y="35719"/>
                </a:lnTo>
                <a:lnTo>
                  <a:pt x="1414462" y="35719"/>
                </a:lnTo>
                <a:lnTo>
                  <a:pt x="1435894" y="35719"/>
                </a:lnTo>
                <a:lnTo>
                  <a:pt x="1457325" y="35719"/>
                </a:lnTo>
                <a:lnTo>
                  <a:pt x="1471612" y="35719"/>
                </a:lnTo>
                <a:lnTo>
                  <a:pt x="1493044" y="35719"/>
                </a:lnTo>
                <a:lnTo>
                  <a:pt x="1507331" y="35719"/>
                </a:lnTo>
                <a:lnTo>
                  <a:pt x="1521619" y="35719"/>
                </a:lnTo>
                <a:lnTo>
                  <a:pt x="1543050" y="35719"/>
                </a:lnTo>
                <a:lnTo>
                  <a:pt x="1564481" y="42863"/>
                </a:lnTo>
                <a:lnTo>
                  <a:pt x="1578769" y="42863"/>
                </a:lnTo>
                <a:lnTo>
                  <a:pt x="1600200" y="42863"/>
                </a:lnTo>
                <a:lnTo>
                  <a:pt x="1614487" y="42863"/>
                </a:lnTo>
                <a:lnTo>
                  <a:pt x="1635919" y="42863"/>
                </a:lnTo>
                <a:lnTo>
                  <a:pt x="1650206" y="42863"/>
                </a:lnTo>
                <a:lnTo>
                  <a:pt x="1664494" y="42863"/>
                </a:lnTo>
                <a:lnTo>
                  <a:pt x="1685925" y="50007"/>
                </a:lnTo>
                <a:lnTo>
                  <a:pt x="1700212" y="50007"/>
                </a:lnTo>
                <a:lnTo>
                  <a:pt x="1721644" y="50007"/>
                </a:lnTo>
                <a:lnTo>
                  <a:pt x="1743075" y="50007"/>
                </a:lnTo>
                <a:lnTo>
                  <a:pt x="1757362" y="50007"/>
                </a:lnTo>
                <a:lnTo>
                  <a:pt x="1778794" y="50007"/>
                </a:lnTo>
                <a:lnTo>
                  <a:pt x="1793081" y="50007"/>
                </a:lnTo>
                <a:lnTo>
                  <a:pt x="1814512" y="50007"/>
                </a:lnTo>
                <a:lnTo>
                  <a:pt x="1835944" y="50007"/>
                </a:lnTo>
                <a:lnTo>
                  <a:pt x="1850231" y="50007"/>
                </a:lnTo>
                <a:lnTo>
                  <a:pt x="1871662" y="42863"/>
                </a:lnTo>
                <a:lnTo>
                  <a:pt x="1885950" y="42863"/>
                </a:lnTo>
                <a:lnTo>
                  <a:pt x="1907381" y="42863"/>
                </a:lnTo>
                <a:lnTo>
                  <a:pt x="1928812" y="42863"/>
                </a:lnTo>
                <a:lnTo>
                  <a:pt x="1943100" y="42863"/>
                </a:lnTo>
                <a:lnTo>
                  <a:pt x="1964531" y="42863"/>
                </a:lnTo>
                <a:lnTo>
                  <a:pt x="1978819" y="42863"/>
                </a:lnTo>
                <a:lnTo>
                  <a:pt x="2000250" y="42863"/>
                </a:lnTo>
                <a:lnTo>
                  <a:pt x="2021681" y="42863"/>
                </a:lnTo>
                <a:lnTo>
                  <a:pt x="2043112" y="35719"/>
                </a:lnTo>
                <a:lnTo>
                  <a:pt x="2057400" y="35719"/>
                </a:lnTo>
                <a:lnTo>
                  <a:pt x="2078831" y="35719"/>
                </a:lnTo>
                <a:lnTo>
                  <a:pt x="2100262" y="35719"/>
                </a:lnTo>
                <a:lnTo>
                  <a:pt x="2114550" y="35719"/>
                </a:lnTo>
                <a:lnTo>
                  <a:pt x="2135981" y="35719"/>
                </a:lnTo>
                <a:lnTo>
                  <a:pt x="2157412" y="35719"/>
                </a:lnTo>
                <a:lnTo>
                  <a:pt x="2178844" y="35719"/>
                </a:lnTo>
                <a:lnTo>
                  <a:pt x="2193131" y="28575"/>
                </a:lnTo>
                <a:lnTo>
                  <a:pt x="2214562" y="28575"/>
                </a:lnTo>
                <a:lnTo>
                  <a:pt x="2235994" y="28575"/>
                </a:lnTo>
                <a:lnTo>
                  <a:pt x="2257425" y="28575"/>
                </a:lnTo>
                <a:lnTo>
                  <a:pt x="2278856" y="28575"/>
                </a:lnTo>
                <a:lnTo>
                  <a:pt x="2300287" y="21432"/>
                </a:lnTo>
                <a:lnTo>
                  <a:pt x="2321719" y="21432"/>
                </a:lnTo>
                <a:lnTo>
                  <a:pt x="2343150" y="21432"/>
                </a:lnTo>
                <a:lnTo>
                  <a:pt x="2364581" y="21432"/>
                </a:lnTo>
                <a:lnTo>
                  <a:pt x="2386012" y="21432"/>
                </a:lnTo>
                <a:lnTo>
                  <a:pt x="2407444" y="21432"/>
                </a:lnTo>
                <a:lnTo>
                  <a:pt x="2436019" y="21432"/>
                </a:lnTo>
                <a:lnTo>
                  <a:pt x="2457450" y="21432"/>
                </a:lnTo>
                <a:lnTo>
                  <a:pt x="2478881" y="21432"/>
                </a:lnTo>
                <a:lnTo>
                  <a:pt x="2507456" y="21432"/>
                </a:lnTo>
                <a:lnTo>
                  <a:pt x="2528887" y="21432"/>
                </a:lnTo>
                <a:lnTo>
                  <a:pt x="2550319" y="21432"/>
                </a:lnTo>
                <a:lnTo>
                  <a:pt x="2578894" y="21432"/>
                </a:lnTo>
                <a:lnTo>
                  <a:pt x="2600325" y="21432"/>
                </a:lnTo>
                <a:lnTo>
                  <a:pt x="2628900" y="21432"/>
                </a:lnTo>
                <a:lnTo>
                  <a:pt x="2650331" y="21432"/>
                </a:lnTo>
                <a:lnTo>
                  <a:pt x="2678906" y="21432"/>
                </a:lnTo>
                <a:lnTo>
                  <a:pt x="2707482" y="28575"/>
                </a:lnTo>
                <a:lnTo>
                  <a:pt x="2728913" y="28575"/>
                </a:lnTo>
                <a:lnTo>
                  <a:pt x="2757488" y="28575"/>
                </a:lnTo>
                <a:lnTo>
                  <a:pt x="2786063" y="28575"/>
                </a:lnTo>
                <a:lnTo>
                  <a:pt x="2814638" y="28575"/>
                </a:lnTo>
                <a:lnTo>
                  <a:pt x="2843213" y="28575"/>
                </a:lnTo>
                <a:lnTo>
                  <a:pt x="2871788" y="28575"/>
                </a:lnTo>
                <a:lnTo>
                  <a:pt x="2900363" y="28575"/>
                </a:lnTo>
                <a:lnTo>
                  <a:pt x="2928938" y="28575"/>
                </a:lnTo>
                <a:lnTo>
                  <a:pt x="2957513" y="28575"/>
                </a:lnTo>
                <a:lnTo>
                  <a:pt x="2986088" y="35719"/>
                </a:lnTo>
                <a:lnTo>
                  <a:pt x="3014663" y="35719"/>
                </a:lnTo>
                <a:lnTo>
                  <a:pt x="3050382" y="35719"/>
                </a:lnTo>
                <a:lnTo>
                  <a:pt x="3078957" y="35719"/>
                </a:lnTo>
                <a:lnTo>
                  <a:pt x="3107532" y="35719"/>
                </a:lnTo>
                <a:lnTo>
                  <a:pt x="3136107" y="42863"/>
                </a:lnTo>
                <a:lnTo>
                  <a:pt x="3171825" y="42863"/>
                </a:lnTo>
                <a:lnTo>
                  <a:pt x="3200400" y="50007"/>
                </a:lnTo>
                <a:lnTo>
                  <a:pt x="3236119" y="50007"/>
                </a:lnTo>
                <a:lnTo>
                  <a:pt x="3264694" y="57150"/>
                </a:lnTo>
                <a:lnTo>
                  <a:pt x="3293269" y="57150"/>
                </a:lnTo>
                <a:lnTo>
                  <a:pt x="3321844" y="57150"/>
                </a:lnTo>
                <a:lnTo>
                  <a:pt x="3350419" y="57150"/>
                </a:lnTo>
                <a:lnTo>
                  <a:pt x="3378994" y="64294"/>
                </a:lnTo>
                <a:lnTo>
                  <a:pt x="3407569" y="71438"/>
                </a:lnTo>
                <a:lnTo>
                  <a:pt x="3436144" y="71438"/>
                </a:lnTo>
                <a:lnTo>
                  <a:pt x="3457575" y="78582"/>
                </a:lnTo>
                <a:lnTo>
                  <a:pt x="3486150" y="78582"/>
                </a:lnTo>
                <a:lnTo>
                  <a:pt x="3507582" y="85725"/>
                </a:lnTo>
                <a:lnTo>
                  <a:pt x="3536157" y="92869"/>
                </a:lnTo>
                <a:lnTo>
                  <a:pt x="3557588" y="100013"/>
                </a:lnTo>
                <a:lnTo>
                  <a:pt x="3579019" y="107157"/>
                </a:lnTo>
                <a:lnTo>
                  <a:pt x="3593307" y="107157"/>
                </a:lnTo>
                <a:lnTo>
                  <a:pt x="3607594" y="107157"/>
                </a:lnTo>
                <a:lnTo>
                  <a:pt x="3614738" y="107157"/>
                </a:lnTo>
                <a:lnTo>
                  <a:pt x="3621882" y="114300"/>
                </a:lnTo>
                <a:lnTo>
                  <a:pt x="3621882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73351" y="2928938"/>
            <a:ext cx="1050925" cy="36512"/>
          </a:xfrm>
          <a:custGeom>
            <a:avLst/>
            <a:gdLst/>
            <a:ahLst/>
            <a:cxnLst/>
            <a:rect l="0" t="0" r="0" b="0"/>
            <a:pathLst>
              <a:path w="1050133" h="35720">
                <a:moveTo>
                  <a:pt x="1050132" y="28575"/>
                </a:moveTo>
                <a:lnTo>
                  <a:pt x="1050132" y="35719"/>
                </a:lnTo>
                <a:lnTo>
                  <a:pt x="1050132" y="35719"/>
                </a:lnTo>
                <a:lnTo>
                  <a:pt x="1050132" y="35719"/>
                </a:lnTo>
                <a:lnTo>
                  <a:pt x="1042988" y="35719"/>
                </a:lnTo>
                <a:lnTo>
                  <a:pt x="1028700" y="28575"/>
                </a:lnTo>
                <a:lnTo>
                  <a:pt x="1021557" y="28575"/>
                </a:lnTo>
                <a:lnTo>
                  <a:pt x="1007269" y="21431"/>
                </a:lnTo>
                <a:lnTo>
                  <a:pt x="992982" y="21431"/>
                </a:lnTo>
                <a:lnTo>
                  <a:pt x="978694" y="21431"/>
                </a:lnTo>
                <a:lnTo>
                  <a:pt x="964407" y="14288"/>
                </a:lnTo>
                <a:lnTo>
                  <a:pt x="942975" y="14288"/>
                </a:lnTo>
                <a:lnTo>
                  <a:pt x="928688" y="14288"/>
                </a:lnTo>
                <a:lnTo>
                  <a:pt x="900113" y="14288"/>
                </a:lnTo>
                <a:lnTo>
                  <a:pt x="885825" y="14288"/>
                </a:lnTo>
                <a:lnTo>
                  <a:pt x="857250" y="7144"/>
                </a:lnTo>
                <a:lnTo>
                  <a:pt x="835819" y="7144"/>
                </a:lnTo>
                <a:lnTo>
                  <a:pt x="807244" y="0"/>
                </a:lnTo>
                <a:lnTo>
                  <a:pt x="778669" y="0"/>
                </a:lnTo>
                <a:lnTo>
                  <a:pt x="742950" y="0"/>
                </a:lnTo>
                <a:lnTo>
                  <a:pt x="721519" y="0"/>
                </a:lnTo>
                <a:lnTo>
                  <a:pt x="685800" y="0"/>
                </a:lnTo>
                <a:lnTo>
                  <a:pt x="650082" y="7144"/>
                </a:lnTo>
                <a:lnTo>
                  <a:pt x="621507" y="7144"/>
                </a:lnTo>
                <a:lnTo>
                  <a:pt x="585788" y="7144"/>
                </a:lnTo>
                <a:lnTo>
                  <a:pt x="542925" y="7144"/>
                </a:lnTo>
                <a:lnTo>
                  <a:pt x="514350" y="14288"/>
                </a:lnTo>
                <a:lnTo>
                  <a:pt x="471488" y="14288"/>
                </a:lnTo>
                <a:lnTo>
                  <a:pt x="435769" y="7144"/>
                </a:lnTo>
                <a:lnTo>
                  <a:pt x="400050" y="7144"/>
                </a:lnTo>
                <a:lnTo>
                  <a:pt x="364332" y="7144"/>
                </a:lnTo>
                <a:lnTo>
                  <a:pt x="335757" y="7144"/>
                </a:lnTo>
                <a:lnTo>
                  <a:pt x="292894" y="7144"/>
                </a:lnTo>
                <a:lnTo>
                  <a:pt x="257175" y="7144"/>
                </a:lnTo>
                <a:lnTo>
                  <a:pt x="221457" y="7144"/>
                </a:lnTo>
                <a:lnTo>
                  <a:pt x="185738" y="7144"/>
                </a:lnTo>
                <a:lnTo>
                  <a:pt x="157163" y="14288"/>
                </a:lnTo>
                <a:lnTo>
                  <a:pt x="128588" y="14288"/>
                </a:lnTo>
                <a:lnTo>
                  <a:pt x="100013" y="14288"/>
                </a:lnTo>
                <a:lnTo>
                  <a:pt x="78582" y="14288"/>
                </a:lnTo>
                <a:lnTo>
                  <a:pt x="57150" y="14288"/>
                </a:lnTo>
                <a:lnTo>
                  <a:pt x="42863" y="21431"/>
                </a:lnTo>
                <a:lnTo>
                  <a:pt x="28575" y="21431"/>
                </a:lnTo>
                <a:lnTo>
                  <a:pt x="21432" y="21431"/>
                </a:lnTo>
                <a:lnTo>
                  <a:pt x="14288" y="21431"/>
                </a:lnTo>
                <a:lnTo>
                  <a:pt x="7144" y="28575"/>
                </a:lnTo>
                <a:lnTo>
                  <a:pt x="0" y="28575"/>
                </a:lnTo>
                <a:lnTo>
                  <a:pt x="0" y="285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38439" y="4486275"/>
            <a:ext cx="4308475" cy="65088"/>
          </a:xfrm>
          <a:custGeom>
            <a:avLst/>
            <a:gdLst/>
            <a:ahLst/>
            <a:cxnLst/>
            <a:rect l="0" t="0" r="0" b="0"/>
            <a:pathLst>
              <a:path w="4307683" h="64295">
                <a:moveTo>
                  <a:pt x="0" y="14287"/>
                </a:moveTo>
                <a:lnTo>
                  <a:pt x="0" y="14287"/>
                </a:lnTo>
                <a:lnTo>
                  <a:pt x="0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14287"/>
                </a:lnTo>
                <a:lnTo>
                  <a:pt x="21431" y="14287"/>
                </a:lnTo>
                <a:lnTo>
                  <a:pt x="28575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42863" y="14287"/>
                </a:lnTo>
                <a:lnTo>
                  <a:pt x="50006" y="14287"/>
                </a:lnTo>
                <a:lnTo>
                  <a:pt x="57150" y="14287"/>
                </a:lnTo>
                <a:lnTo>
                  <a:pt x="64294" y="14287"/>
                </a:lnTo>
                <a:lnTo>
                  <a:pt x="71438" y="14287"/>
                </a:lnTo>
                <a:lnTo>
                  <a:pt x="78581" y="14287"/>
                </a:lnTo>
                <a:lnTo>
                  <a:pt x="85725" y="14287"/>
                </a:lnTo>
                <a:lnTo>
                  <a:pt x="92869" y="14287"/>
                </a:lnTo>
                <a:lnTo>
                  <a:pt x="107156" y="14287"/>
                </a:lnTo>
                <a:lnTo>
                  <a:pt x="107156" y="14287"/>
                </a:lnTo>
                <a:lnTo>
                  <a:pt x="121444" y="14287"/>
                </a:lnTo>
                <a:lnTo>
                  <a:pt x="128588" y="21431"/>
                </a:lnTo>
                <a:lnTo>
                  <a:pt x="142875" y="21431"/>
                </a:lnTo>
                <a:lnTo>
                  <a:pt x="150019" y="21431"/>
                </a:lnTo>
                <a:lnTo>
                  <a:pt x="164306" y="21431"/>
                </a:lnTo>
                <a:lnTo>
                  <a:pt x="171450" y="28575"/>
                </a:lnTo>
                <a:lnTo>
                  <a:pt x="185738" y="21431"/>
                </a:lnTo>
                <a:lnTo>
                  <a:pt x="200025" y="21431"/>
                </a:lnTo>
                <a:lnTo>
                  <a:pt x="207169" y="21431"/>
                </a:lnTo>
                <a:lnTo>
                  <a:pt x="221456" y="21431"/>
                </a:lnTo>
                <a:lnTo>
                  <a:pt x="235744" y="21431"/>
                </a:lnTo>
                <a:lnTo>
                  <a:pt x="242888" y="28575"/>
                </a:lnTo>
                <a:lnTo>
                  <a:pt x="257175" y="28575"/>
                </a:lnTo>
                <a:lnTo>
                  <a:pt x="271463" y="28575"/>
                </a:lnTo>
                <a:lnTo>
                  <a:pt x="278606" y="28575"/>
                </a:lnTo>
                <a:lnTo>
                  <a:pt x="292894" y="28575"/>
                </a:lnTo>
                <a:lnTo>
                  <a:pt x="307181" y="28575"/>
                </a:lnTo>
                <a:lnTo>
                  <a:pt x="314325" y="35719"/>
                </a:lnTo>
                <a:lnTo>
                  <a:pt x="328613" y="35719"/>
                </a:lnTo>
                <a:lnTo>
                  <a:pt x="342900" y="35719"/>
                </a:lnTo>
                <a:lnTo>
                  <a:pt x="357188" y="35719"/>
                </a:lnTo>
                <a:lnTo>
                  <a:pt x="371475" y="42862"/>
                </a:lnTo>
                <a:lnTo>
                  <a:pt x="385763" y="35719"/>
                </a:lnTo>
                <a:lnTo>
                  <a:pt x="400050" y="42862"/>
                </a:lnTo>
                <a:lnTo>
                  <a:pt x="414338" y="42862"/>
                </a:lnTo>
                <a:lnTo>
                  <a:pt x="428625" y="42862"/>
                </a:lnTo>
                <a:lnTo>
                  <a:pt x="442913" y="42862"/>
                </a:lnTo>
                <a:lnTo>
                  <a:pt x="464344" y="42862"/>
                </a:lnTo>
                <a:lnTo>
                  <a:pt x="478631" y="42862"/>
                </a:lnTo>
                <a:lnTo>
                  <a:pt x="492919" y="42862"/>
                </a:lnTo>
                <a:lnTo>
                  <a:pt x="507206" y="42862"/>
                </a:lnTo>
                <a:lnTo>
                  <a:pt x="521494" y="42862"/>
                </a:lnTo>
                <a:lnTo>
                  <a:pt x="535781" y="42862"/>
                </a:lnTo>
                <a:lnTo>
                  <a:pt x="550069" y="42862"/>
                </a:lnTo>
                <a:lnTo>
                  <a:pt x="571500" y="42862"/>
                </a:lnTo>
                <a:lnTo>
                  <a:pt x="585788" y="42862"/>
                </a:lnTo>
                <a:lnTo>
                  <a:pt x="607219" y="42862"/>
                </a:lnTo>
                <a:lnTo>
                  <a:pt x="621506" y="42862"/>
                </a:lnTo>
                <a:lnTo>
                  <a:pt x="635794" y="42862"/>
                </a:lnTo>
                <a:lnTo>
                  <a:pt x="650081" y="42862"/>
                </a:lnTo>
                <a:lnTo>
                  <a:pt x="671513" y="42862"/>
                </a:lnTo>
                <a:lnTo>
                  <a:pt x="685800" y="42862"/>
                </a:lnTo>
                <a:lnTo>
                  <a:pt x="707231" y="42862"/>
                </a:lnTo>
                <a:lnTo>
                  <a:pt x="721519" y="35719"/>
                </a:lnTo>
                <a:lnTo>
                  <a:pt x="742950" y="42862"/>
                </a:lnTo>
                <a:lnTo>
                  <a:pt x="757238" y="35719"/>
                </a:lnTo>
                <a:lnTo>
                  <a:pt x="778669" y="42862"/>
                </a:lnTo>
                <a:lnTo>
                  <a:pt x="792956" y="42862"/>
                </a:lnTo>
                <a:lnTo>
                  <a:pt x="814388" y="42862"/>
                </a:lnTo>
                <a:lnTo>
                  <a:pt x="835819" y="42862"/>
                </a:lnTo>
                <a:lnTo>
                  <a:pt x="850106" y="42862"/>
                </a:lnTo>
                <a:lnTo>
                  <a:pt x="864394" y="42862"/>
                </a:lnTo>
                <a:lnTo>
                  <a:pt x="885825" y="35719"/>
                </a:lnTo>
                <a:lnTo>
                  <a:pt x="907256" y="35719"/>
                </a:lnTo>
                <a:lnTo>
                  <a:pt x="928688" y="35719"/>
                </a:lnTo>
                <a:lnTo>
                  <a:pt x="942975" y="35719"/>
                </a:lnTo>
                <a:lnTo>
                  <a:pt x="957263" y="42862"/>
                </a:lnTo>
                <a:lnTo>
                  <a:pt x="978694" y="35719"/>
                </a:lnTo>
                <a:lnTo>
                  <a:pt x="992981" y="35719"/>
                </a:lnTo>
                <a:lnTo>
                  <a:pt x="1014413" y="35719"/>
                </a:lnTo>
                <a:lnTo>
                  <a:pt x="1028700" y="28575"/>
                </a:lnTo>
                <a:lnTo>
                  <a:pt x="1050131" y="28575"/>
                </a:lnTo>
                <a:lnTo>
                  <a:pt x="1071563" y="28575"/>
                </a:lnTo>
                <a:lnTo>
                  <a:pt x="1085850" y="28575"/>
                </a:lnTo>
                <a:lnTo>
                  <a:pt x="1107281" y="28575"/>
                </a:lnTo>
                <a:lnTo>
                  <a:pt x="1121569" y="28575"/>
                </a:lnTo>
                <a:lnTo>
                  <a:pt x="1143000" y="28575"/>
                </a:lnTo>
                <a:lnTo>
                  <a:pt x="1157288" y="28575"/>
                </a:lnTo>
                <a:lnTo>
                  <a:pt x="1171575" y="28575"/>
                </a:lnTo>
                <a:lnTo>
                  <a:pt x="1193006" y="35719"/>
                </a:lnTo>
                <a:lnTo>
                  <a:pt x="1207294" y="35719"/>
                </a:lnTo>
                <a:lnTo>
                  <a:pt x="1228725" y="35719"/>
                </a:lnTo>
                <a:lnTo>
                  <a:pt x="1243013" y="42862"/>
                </a:lnTo>
                <a:lnTo>
                  <a:pt x="1264444" y="42862"/>
                </a:lnTo>
                <a:lnTo>
                  <a:pt x="1285875" y="42862"/>
                </a:lnTo>
                <a:lnTo>
                  <a:pt x="1300163" y="42862"/>
                </a:lnTo>
                <a:lnTo>
                  <a:pt x="1314450" y="42862"/>
                </a:lnTo>
                <a:lnTo>
                  <a:pt x="1328738" y="42862"/>
                </a:lnTo>
                <a:lnTo>
                  <a:pt x="1350169" y="42862"/>
                </a:lnTo>
                <a:lnTo>
                  <a:pt x="1357313" y="42862"/>
                </a:lnTo>
                <a:lnTo>
                  <a:pt x="1378744" y="42862"/>
                </a:lnTo>
                <a:lnTo>
                  <a:pt x="1393032" y="42862"/>
                </a:lnTo>
                <a:lnTo>
                  <a:pt x="1414463" y="50006"/>
                </a:lnTo>
                <a:lnTo>
                  <a:pt x="1428750" y="50006"/>
                </a:lnTo>
                <a:lnTo>
                  <a:pt x="1443038" y="42862"/>
                </a:lnTo>
                <a:lnTo>
                  <a:pt x="1464469" y="42862"/>
                </a:lnTo>
                <a:lnTo>
                  <a:pt x="1478757" y="42862"/>
                </a:lnTo>
                <a:lnTo>
                  <a:pt x="1493044" y="42862"/>
                </a:lnTo>
                <a:lnTo>
                  <a:pt x="1507332" y="42862"/>
                </a:lnTo>
                <a:lnTo>
                  <a:pt x="1528763" y="42862"/>
                </a:lnTo>
                <a:lnTo>
                  <a:pt x="1543050" y="50006"/>
                </a:lnTo>
                <a:lnTo>
                  <a:pt x="1564482" y="50006"/>
                </a:lnTo>
                <a:lnTo>
                  <a:pt x="1578769" y="50006"/>
                </a:lnTo>
                <a:lnTo>
                  <a:pt x="1593057" y="50006"/>
                </a:lnTo>
                <a:lnTo>
                  <a:pt x="1607344" y="50006"/>
                </a:lnTo>
                <a:lnTo>
                  <a:pt x="1621632" y="50006"/>
                </a:lnTo>
                <a:lnTo>
                  <a:pt x="1643063" y="50006"/>
                </a:lnTo>
                <a:lnTo>
                  <a:pt x="1664494" y="50006"/>
                </a:lnTo>
                <a:lnTo>
                  <a:pt x="1678782" y="50006"/>
                </a:lnTo>
                <a:lnTo>
                  <a:pt x="1693069" y="50006"/>
                </a:lnTo>
                <a:lnTo>
                  <a:pt x="1707357" y="50006"/>
                </a:lnTo>
                <a:lnTo>
                  <a:pt x="1728788" y="50006"/>
                </a:lnTo>
                <a:lnTo>
                  <a:pt x="1743075" y="50006"/>
                </a:lnTo>
                <a:lnTo>
                  <a:pt x="1757363" y="50006"/>
                </a:lnTo>
                <a:lnTo>
                  <a:pt x="1771650" y="50006"/>
                </a:lnTo>
                <a:lnTo>
                  <a:pt x="1785938" y="57150"/>
                </a:lnTo>
                <a:lnTo>
                  <a:pt x="1807369" y="57150"/>
                </a:lnTo>
                <a:lnTo>
                  <a:pt x="1821657" y="57150"/>
                </a:lnTo>
                <a:lnTo>
                  <a:pt x="1835944" y="57150"/>
                </a:lnTo>
                <a:lnTo>
                  <a:pt x="1850232" y="57150"/>
                </a:lnTo>
                <a:lnTo>
                  <a:pt x="1871663" y="64294"/>
                </a:lnTo>
                <a:lnTo>
                  <a:pt x="1885950" y="57150"/>
                </a:lnTo>
                <a:lnTo>
                  <a:pt x="1900238" y="57150"/>
                </a:lnTo>
                <a:lnTo>
                  <a:pt x="1914525" y="57150"/>
                </a:lnTo>
                <a:lnTo>
                  <a:pt x="1928813" y="57150"/>
                </a:lnTo>
                <a:lnTo>
                  <a:pt x="1943100" y="57150"/>
                </a:lnTo>
                <a:lnTo>
                  <a:pt x="1957388" y="57150"/>
                </a:lnTo>
                <a:lnTo>
                  <a:pt x="1978819" y="57150"/>
                </a:lnTo>
                <a:lnTo>
                  <a:pt x="1993107" y="57150"/>
                </a:lnTo>
                <a:lnTo>
                  <a:pt x="2014538" y="57150"/>
                </a:lnTo>
                <a:lnTo>
                  <a:pt x="2028825" y="57150"/>
                </a:lnTo>
                <a:lnTo>
                  <a:pt x="2043113" y="57150"/>
                </a:lnTo>
                <a:lnTo>
                  <a:pt x="2057400" y="57150"/>
                </a:lnTo>
                <a:lnTo>
                  <a:pt x="2071688" y="57150"/>
                </a:lnTo>
                <a:lnTo>
                  <a:pt x="2093119" y="57150"/>
                </a:lnTo>
                <a:lnTo>
                  <a:pt x="2107407" y="57150"/>
                </a:lnTo>
                <a:lnTo>
                  <a:pt x="2121694" y="57150"/>
                </a:lnTo>
                <a:lnTo>
                  <a:pt x="2135982" y="57150"/>
                </a:lnTo>
                <a:lnTo>
                  <a:pt x="2150269" y="57150"/>
                </a:lnTo>
                <a:lnTo>
                  <a:pt x="2164557" y="50006"/>
                </a:lnTo>
                <a:lnTo>
                  <a:pt x="2178844" y="50006"/>
                </a:lnTo>
                <a:lnTo>
                  <a:pt x="2193132" y="50006"/>
                </a:lnTo>
                <a:lnTo>
                  <a:pt x="2214563" y="50006"/>
                </a:lnTo>
                <a:lnTo>
                  <a:pt x="2228850" y="50006"/>
                </a:lnTo>
                <a:lnTo>
                  <a:pt x="2243138" y="50006"/>
                </a:lnTo>
                <a:lnTo>
                  <a:pt x="2257425" y="50006"/>
                </a:lnTo>
                <a:lnTo>
                  <a:pt x="2278857" y="50006"/>
                </a:lnTo>
                <a:lnTo>
                  <a:pt x="2286000" y="50006"/>
                </a:lnTo>
                <a:lnTo>
                  <a:pt x="2300288" y="50006"/>
                </a:lnTo>
                <a:lnTo>
                  <a:pt x="2321719" y="50006"/>
                </a:lnTo>
                <a:lnTo>
                  <a:pt x="2328863" y="50006"/>
                </a:lnTo>
                <a:lnTo>
                  <a:pt x="2350294" y="50006"/>
                </a:lnTo>
                <a:lnTo>
                  <a:pt x="2357438" y="50006"/>
                </a:lnTo>
                <a:lnTo>
                  <a:pt x="2378869" y="50006"/>
                </a:lnTo>
                <a:lnTo>
                  <a:pt x="2393157" y="50006"/>
                </a:lnTo>
                <a:lnTo>
                  <a:pt x="2407444" y="50006"/>
                </a:lnTo>
                <a:lnTo>
                  <a:pt x="2421732" y="50006"/>
                </a:lnTo>
                <a:lnTo>
                  <a:pt x="2436019" y="42862"/>
                </a:lnTo>
                <a:lnTo>
                  <a:pt x="2450307" y="42862"/>
                </a:lnTo>
                <a:lnTo>
                  <a:pt x="2464594" y="42862"/>
                </a:lnTo>
                <a:lnTo>
                  <a:pt x="2486025" y="42862"/>
                </a:lnTo>
                <a:lnTo>
                  <a:pt x="2500313" y="42862"/>
                </a:lnTo>
                <a:lnTo>
                  <a:pt x="2514600" y="42862"/>
                </a:lnTo>
                <a:lnTo>
                  <a:pt x="2528888" y="42862"/>
                </a:lnTo>
                <a:lnTo>
                  <a:pt x="2543175" y="42862"/>
                </a:lnTo>
                <a:lnTo>
                  <a:pt x="2564607" y="42862"/>
                </a:lnTo>
                <a:lnTo>
                  <a:pt x="2578894" y="42862"/>
                </a:lnTo>
                <a:lnTo>
                  <a:pt x="2593182" y="42862"/>
                </a:lnTo>
                <a:lnTo>
                  <a:pt x="2607469" y="42862"/>
                </a:lnTo>
                <a:lnTo>
                  <a:pt x="2621757" y="35719"/>
                </a:lnTo>
                <a:lnTo>
                  <a:pt x="2643188" y="35719"/>
                </a:lnTo>
                <a:lnTo>
                  <a:pt x="2657475" y="35719"/>
                </a:lnTo>
                <a:lnTo>
                  <a:pt x="2671763" y="28575"/>
                </a:lnTo>
                <a:lnTo>
                  <a:pt x="2686050" y="28575"/>
                </a:lnTo>
                <a:lnTo>
                  <a:pt x="2707482" y="28575"/>
                </a:lnTo>
                <a:lnTo>
                  <a:pt x="2721769" y="28575"/>
                </a:lnTo>
                <a:lnTo>
                  <a:pt x="2743200" y="28575"/>
                </a:lnTo>
                <a:lnTo>
                  <a:pt x="2757488" y="21431"/>
                </a:lnTo>
                <a:lnTo>
                  <a:pt x="2778919" y="21431"/>
                </a:lnTo>
                <a:lnTo>
                  <a:pt x="2793207" y="21431"/>
                </a:lnTo>
                <a:lnTo>
                  <a:pt x="2814638" y="21431"/>
                </a:lnTo>
                <a:lnTo>
                  <a:pt x="2828925" y="21431"/>
                </a:lnTo>
                <a:lnTo>
                  <a:pt x="2843213" y="14287"/>
                </a:lnTo>
                <a:lnTo>
                  <a:pt x="2857500" y="14287"/>
                </a:lnTo>
                <a:lnTo>
                  <a:pt x="2878932" y="14287"/>
                </a:lnTo>
                <a:lnTo>
                  <a:pt x="2893219" y="14287"/>
                </a:lnTo>
                <a:lnTo>
                  <a:pt x="2907507" y="14287"/>
                </a:lnTo>
                <a:lnTo>
                  <a:pt x="2928938" y="14287"/>
                </a:lnTo>
                <a:lnTo>
                  <a:pt x="2943225" y="14287"/>
                </a:lnTo>
                <a:lnTo>
                  <a:pt x="2964657" y="14287"/>
                </a:lnTo>
                <a:lnTo>
                  <a:pt x="2971800" y="14287"/>
                </a:lnTo>
                <a:lnTo>
                  <a:pt x="2993232" y="14287"/>
                </a:lnTo>
                <a:lnTo>
                  <a:pt x="3007519" y="14287"/>
                </a:lnTo>
                <a:lnTo>
                  <a:pt x="3021807" y="14287"/>
                </a:lnTo>
                <a:lnTo>
                  <a:pt x="3036094" y="14287"/>
                </a:lnTo>
                <a:lnTo>
                  <a:pt x="3050382" y="14287"/>
                </a:lnTo>
                <a:lnTo>
                  <a:pt x="3064669" y="14287"/>
                </a:lnTo>
                <a:lnTo>
                  <a:pt x="3078957" y="14287"/>
                </a:lnTo>
                <a:lnTo>
                  <a:pt x="3100388" y="14287"/>
                </a:lnTo>
                <a:lnTo>
                  <a:pt x="3107532" y="14287"/>
                </a:lnTo>
                <a:lnTo>
                  <a:pt x="3121819" y="14287"/>
                </a:lnTo>
                <a:lnTo>
                  <a:pt x="3143250" y="14287"/>
                </a:lnTo>
                <a:lnTo>
                  <a:pt x="3150394" y="14287"/>
                </a:lnTo>
                <a:lnTo>
                  <a:pt x="3171825" y="14287"/>
                </a:lnTo>
                <a:lnTo>
                  <a:pt x="3178969" y="14287"/>
                </a:lnTo>
                <a:lnTo>
                  <a:pt x="3193257" y="14287"/>
                </a:lnTo>
                <a:lnTo>
                  <a:pt x="3214688" y="14287"/>
                </a:lnTo>
                <a:lnTo>
                  <a:pt x="3221832" y="14287"/>
                </a:lnTo>
                <a:lnTo>
                  <a:pt x="3236119" y="14287"/>
                </a:lnTo>
                <a:lnTo>
                  <a:pt x="3250407" y="14287"/>
                </a:lnTo>
                <a:lnTo>
                  <a:pt x="3264694" y="14287"/>
                </a:lnTo>
                <a:lnTo>
                  <a:pt x="3278982" y="14287"/>
                </a:lnTo>
                <a:lnTo>
                  <a:pt x="3293269" y="14287"/>
                </a:lnTo>
                <a:lnTo>
                  <a:pt x="3307557" y="14287"/>
                </a:lnTo>
                <a:lnTo>
                  <a:pt x="3314700" y="14287"/>
                </a:lnTo>
                <a:lnTo>
                  <a:pt x="3328988" y="14287"/>
                </a:lnTo>
                <a:lnTo>
                  <a:pt x="3343275" y="14287"/>
                </a:lnTo>
                <a:lnTo>
                  <a:pt x="3357563" y="14287"/>
                </a:lnTo>
                <a:lnTo>
                  <a:pt x="3364707" y="14287"/>
                </a:lnTo>
                <a:lnTo>
                  <a:pt x="3378994" y="7144"/>
                </a:lnTo>
                <a:lnTo>
                  <a:pt x="3393282" y="7144"/>
                </a:lnTo>
                <a:lnTo>
                  <a:pt x="3407569" y="7144"/>
                </a:lnTo>
                <a:lnTo>
                  <a:pt x="3414713" y="7144"/>
                </a:lnTo>
                <a:lnTo>
                  <a:pt x="3429000" y="7144"/>
                </a:lnTo>
                <a:lnTo>
                  <a:pt x="3436144" y="7144"/>
                </a:lnTo>
                <a:lnTo>
                  <a:pt x="3443288" y="7144"/>
                </a:lnTo>
                <a:lnTo>
                  <a:pt x="3457575" y="7144"/>
                </a:lnTo>
                <a:lnTo>
                  <a:pt x="3464719" y="7144"/>
                </a:lnTo>
                <a:lnTo>
                  <a:pt x="3471863" y="7144"/>
                </a:lnTo>
                <a:lnTo>
                  <a:pt x="3486150" y="0"/>
                </a:lnTo>
                <a:lnTo>
                  <a:pt x="3493294" y="0"/>
                </a:lnTo>
                <a:lnTo>
                  <a:pt x="3500438" y="0"/>
                </a:lnTo>
                <a:lnTo>
                  <a:pt x="3507582" y="7144"/>
                </a:lnTo>
                <a:lnTo>
                  <a:pt x="3521869" y="7144"/>
                </a:lnTo>
                <a:lnTo>
                  <a:pt x="3529013" y="7144"/>
                </a:lnTo>
                <a:lnTo>
                  <a:pt x="3543300" y="7144"/>
                </a:lnTo>
                <a:lnTo>
                  <a:pt x="3550444" y="7144"/>
                </a:lnTo>
                <a:lnTo>
                  <a:pt x="3564732" y="0"/>
                </a:lnTo>
                <a:lnTo>
                  <a:pt x="3571875" y="0"/>
                </a:lnTo>
                <a:lnTo>
                  <a:pt x="3579019" y="0"/>
                </a:lnTo>
                <a:lnTo>
                  <a:pt x="3593307" y="0"/>
                </a:lnTo>
                <a:lnTo>
                  <a:pt x="3600450" y="0"/>
                </a:lnTo>
                <a:lnTo>
                  <a:pt x="3614738" y="0"/>
                </a:lnTo>
                <a:lnTo>
                  <a:pt x="3621882" y="0"/>
                </a:lnTo>
                <a:lnTo>
                  <a:pt x="3636169" y="0"/>
                </a:lnTo>
                <a:lnTo>
                  <a:pt x="3643313" y="0"/>
                </a:lnTo>
                <a:lnTo>
                  <a:pt x="3657600" y="0"/>
                </a:lnTo>
                <a:lnTo>
                  <a:pt x="3664745" y="0"/>
                </a:lnTo>
                <a:lnTo>
                  <a:pt x="3679032" y="0"/>
                </a:lnTo>
                <a:lnTo>
                  <a:pt x="3686176" y="0"/>
                </a:lnTo>
                <a:lnTo>
                  <a:pt x="3693320" y="0"/>
                </a:lnTo>
                <a:lnTo>
                  <a:pt x="3707607" y="0"/>
                </a:lnTo>
                <a:lnTo>
                  <a:pt x="3714751" y="0"/>
                </a:lnTo>
                <a:lnTo>
                  <a:pt x="3729038" y="7144"/>
                </a:lnTo>
                <a:lnTo>
                  <a:pt x="3743326" y="7144"/>
                </a:lnTo>
                <a:lnTo>
                  <a:pt x="3750470" y="7144"/>
                </a:lnTo>
                <a:lnTo>
                  <a:pt x="3764757" y="7144"/>
                </a:lnTo>
                <a:lnTo>
                  <a:pt x="3779045" y="7144"/>
                </a:lnTo>
                <a:lnTo>
                  <a:pt x="3786188" y="7144"/>
                </a:lnTo>
                <a:lnTo>
                  <a:pt x="3800476" y="7144"/>
                </a:lnTo>
                <a:lnTo>
                  <a:pt x="3814763" y="7144"/>
                </a:lnTo>
                <a:lnTo>
                  <a:pt x="3821907" y="14287"/>
                </a:lnTo>
                <a:lnTo>
                  <a:pt x="3836195" y="14287"/>
                </a:lnTo>
                <a:lnTo>
                  <a:pt x="3843338" y="14287"/>
                </a:lnTo>
                <a:lnTo>
                  <a:pt x="3857626" y="14287"/>
                </a:lnTo>
                <a:lnTo>
                  <a:pt x="3864770" y="14287"/>
                </a:lnTo>
                <a:lnTo>
                  <a:pt x="3886201" y="14287"/>
                </a:lnTo>
                <a:lnTo>
                  <a:pt x="3893345" y="21431"/>
                </a:lnTo>
                <a:lnTo>
                  <a:pt x="3907632" y="21431"/>
                </a:lnTo>
                <a:lnTo>
                  <a:pt x="3921920" y="21431"/>
                </a:lnTo>
                <a:lnTo>
                  <a:pt x="3929063" y="21431"/>
                </a:lnTo>
                <a:lnTo>
                  <a:pt x="3943351" y="21431"/>
                </a:lnTo>
                <a:lnTo>
                  <a:pt x="3950495" y="21431"/>
                </a:lnTo>
                <a:lnTo>
                  <a:pt x="3964782" y="21431"/>
                </a:lnTo>
                <a:lnTo>
                  <a:pt x="3979070" y="21431"/>
                </a:lnTo>
                <a:lnTo>
                  <a:pt x="3986213" y="21431"/>
                </a:lnTo>
                <a:lnTo>
                  <a:pt x="4000501" y="28575"/>
                </a:lnTo>
                <a:lnTo>
                  <a:pt x="4014788" y="28575"/>
                </a:lnTo>
                <a:lnTo>
                  <a:pt x="4021932" y="28575"/>
                </a:lnTo>
                <a:lnTo>
                  <a:pt x="4036220" y="35719"/>
                </a:lnTo>
                <a:lnTo>
                  <a:pt x="4050507" y="35719"/>
                </a:lnTo>
                <a:lnTo>
                  <a:pt x="4057651" y="35719"/>
                </a:lnTo>
                <a:lnTo>
                  <a:pt x="4071938" y="35719"/>
                </a:lnTo>
                <a:lnTo>
                  <a:pt x="4079082" y="35719"/>
                </a:lnTo>
                <a:lnTo>
                  <a:pt x="4093370" y="42862"/>
                </a:lnTo>
                <a:lnTo>
                  <a:pt x="4107657" y="42862"/>
                </a:lnTo>
                <a:lnTo>
                  <a:pt x="4114801" y="42862"/>
                </a:lnTo>
                <a:lnTo>
                  <a:pt x="4129088" y="42862"/>
                </a:lnTo>
                <a:lnTo>
                  <a:pt x="4143376" y="42862"/>
                </a:lnTo>
                <a:lnTo>
                  <a:pt x="4150520" y="50006"/>
                </a:lnTo>
                <a:lnTo>
                  <a:pt x="4164807" y="50006"/>
                </a:lnTo>
                <a:lnTo>
                  <a:pt x="4171951" y="50006"/>
                </a:lnTo>
                <a:lnTo>
                  <a:pt x="4186238" y="50006"/>
                </a:lnTo>
                <a:lnTo>
                  <a:pt x="4200526" y="50006"/>
                </a:lnTo>
                <a:lnTo>
                  <a:pt x="4207670" y="50006"/>
                </a:lnTo>
                <a:lnTo>
                  <a:pt x="4221957" y="50006"/>
                </a:lnTo>
                <a:lnTo>
                  <a:pt x="4236245" y="50006"/>
                </a:lnTo>
                <a:lnTo>
                  <a:pt x="4243388" y="50006"/>
                </a:lnTo>
                <a:lnTo>
                  <a:pt x="4257676" y="50006"/>
                </a:lnTo>
                <a:lnTo>
                  <a:pt x="4264820" y="50006"/>
                </a:lnTo>
                <a:lnTo>
                  <a:pt x="4279107" y="50006"/>
                </a:lnTo>
                <a:lnTo>
                  <a:pt x="4286251" y="50006"/>
                </a:lnTo>
                <a:lnTo>
                  <a:pt x="4293395" y="50006"/>
                </a:lnTo>
                <a:lnTo>
                  <a:pt x="4293395" y="50006"/>
                </a:lnTo>
                <a:lnTo>
                  <a:pt x="4300538" y="50006"/>
                </a:lnTo>
                <a:lnTo>
                  <a:pt x="4300538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  <a:lnTo>
                  <a:pt x="4307682" y="500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16175" y="5707063"/>
            <a:ext cx="4730750" cy="93662"/>
          </a:xfrm>
          <a:custGeom>
            <a:avLst/>
            <a:gdLst/>
            <a:ahLst/>
            <a:cxnLst/>
            <a:rect l="0" t="0" r="0" b="0"/>
            <a:pathLst>
              <a:path w="4729165" h="92870">
                <a:moveTo>
                  <a:pt x="0" y="50006"/>
                </a:move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7144" y="50006"/>
                </a:lnTo>
                <a:lnTo>
                  <a:pt x="14288" y="57150"/>
                </a:lnTo>
                <a:lnTo>
                  <a:pt x="14288" y="57150"/>
                </a:lnTo>
                <a:lnTo>
                  <a:pt x="21432" y="57150"/>
                </a:lnTo>
                <a:lnTo>
                  <a:pt x="35719" y="57150"/>
                </a:lnTo>
                <a:lnTo>
                  <a:pt x="35719" y="57150"/>
                </a:lnTo>
                <a:lnTo>
                  <a:pt x="42863" y="57150"/>
                </a:lnTo>
                <a:lnTo>
                  <a:pt x="50007" y="57150"/>
                </a:lnTo>
                <a:lnTo>
                  <a:pt x="57150" y="64294"/>
                </a:lnTo>
                <a:lnTo>
                  <a:pt x="71438" y="64294"/>
                </a:lnTo>
                <a:lnTo>
                  <a:pt x="78582" y="71437"/>
                </a:lnTo>
                <a:lnTo>
                  <a:pt x="85725" y="71437"/>
                </a:lnTo>
                <a:lnTo>
                  <a:pt x="92869" y="71437"/>
                </a:lnTo>
                <a:lnTo>
                  <a:pt x="107157" y="71437"/>
                </a:lnTo>
                <a:lnTo>
                  <a:pt x="114300" y="71437"/>
                </a:lnTo>
                <a:lnTo>
                  <a:pt x="128588" y="71437"/>
                </a:lnTo>
                <a:lnTo>
                  <a:pt x="135732" y="78581"/>
                </a:lnTo>
                <a:lnTo>
                  <a:pt x="150019" y="78581"/>
                </a:lnTo>
                <a:lnTo>
                  <a:pt x="157163" y="78581"/>
                </a:lnTo>
                <a:lnTo>
                  <a:pt x="171450" y="78581"/>
                </a:lnTo>
                <a:lnTo>
                  <a:pt x="178594" y="71437"/>
                </a:lnTo>
                <a:lnTo>
                  <a:pt x="192882" y="71437"/>
                </a:lnTo>
                <a:lnTo>
                  <a:pt x="200025" y="71437"/>
                </a:lnTo>
                <a:lnTo>
                  <a:pt x="214313" y="64294"/>
                </a:lnTo>
                <a:lnTo>
                  <a:pt x="228600" y="64294"/>
                </a:lnTo>
                <a:lnTo>
                  <a:pt x="235744" y="64294"/>
                </a:lnTo>
                <a:lnTo>
                  <a:pt x="250032" y="64294"/>
                </a:lnTo>
                <a:lnTo>
                  <a:pt x="257175" y="57150"/>
                </a:lnTo>
                <a:lnTo>
                  <a:pt x="271463" y="57150"/>
                </a:lnTo>
                <a:lnTo>
                  <a:pt x="285750" y="64294"/>
                </a:lnTo>
                <a:lnTo>
                  <a:pt x="300038" y="57150"/>
                </a:lnTo>
                <a:lnTo>
                  <a:pt x="314325" y="64294"/>
                </a:lnTo>
                <a:lnTo>
                  <a:pt x="321469" y="64294"/>
                </a:lnTo>
                <a:lnTo>
                  <a:pt x="335757" y="64294"/>
                </a:lnTo>
                <a:lnTo>
                  <a:pt x="350044" y="64294"/>
                </a:lnTo>
                <a:lnTo>
                  <a:pt x="364332" y="64294"/>
                </a:lnTo>
                <a:lnTo>
                  <a:pt x="378619" y="64294"/>
                </a:lnTo>
                <a:lnTo>
                  <a:pt x="392907" y="64294"/>
                </a:lnTo>
                <a:lnTo>
                  <a:pt x="407194" y="64294"/>
                </a:lnTo>
                <a:lnTo>
                  <a:pt x="421482" y="64294"/>
                </a:lnTo>
                <a:lnTo>
                  <a:pt x="428625" y="64294"/>
                </a:lnTo>
                <a:lnTo>
                  <a:pt x="442913" y="64294"/>
                </a:lnTo>
                <a:lnTo>
                  <a:pt x="464344" y="57150"/>
                </a:lnTo>
                <a:lnTo>
                  <a:pt x="471488" y="57150"/>
                </a:lnTo>
                <a:lnTo>
                  <a:pt x="485775" y="57150"/>
                </a:lnTo>
                <a:lnTo>
                  <a:pt x="500063" y="57150"/>
                </a:lnTo>
                <a:lnTo>
                  <a:pt x="514350" y="50006"/>
                </a:lnTo>
                <a:lnTo>
                  <a:pt x="521494" y="50006"/>
                </a:lnTo>
                <a:lnTo>
                  <a:pt x="535782" y="50006"/>
                </a:lnTo>
                <a:lnTo>
                  <a:pt x="550069" y="50006"/>
                </a:lnTo>
                <a:lnTo>
                  <a:pt x="557213" y="42862"/>
                </a:lnTo>
                <a:lnTo>
                  <a:pt x="578644" y="42862"/>
                </a:lnTo>
                <a:lnTo>
                  <a:pt x="592932" y="42862"/>
                </a:lnTo>
                <a:lnTo>
                  <a:pt x="607219" y="35719"/>
                </a:lnTo>
                <a:lnTo>
                  <a:pt x="614363" y="35719"/>
                </a:lnTo>
                <a:lnTo>
                  <a:pt x="628650" y="35719"/>
                </a:lnTo>
                <a:lnTo>
                  <a:pt x="635794" y="35719"/>
                </a:lnTo>
                <a:lnTo>
                  <a:pt x="650082" y="28575"/>
                </a:lnTo>
                <a:lnTo>
                  <a:pt x="664369" y="28575"/>
                </a:lnTo>
                <a:lnTo>
                  <a:pt x="671513" y="28575"/>
                </a:lnTo>
                <a:lnTo>
                  <a:pt x="685800" y="28575"/>
                </a:lnTo>
                <a:lnTo>
                  <a:pt x="700088" y="28575"/>
                </a:lnTo>
                <a:lnTo>
                  <a:pt x="707232" y="28575"/>
                </a:lnTo>
                <a:lnTo>
                  <a:pt x="714375" y="21431"/>
                </a:lnTo>
                <a:lnTo>
                  <a:pt x="728663" y="21431"/>
                </a:lnTo>
                <a:lnTo>
                  <a:pt x="735807" y="21431"/>
                </a:lnTo>
                <a:lnTo>
                  <a:pt x="750094" y="14287"/>
                </a:lnTo>
                <a:lnTo>
                  <a:pt x="757238" y="14287"/>
                </a:lnTo>
                <a:lnTo>
                  <a:pt x="771525" y="14287"/>
                </a:lnTo>
                <a:lnTo>
                  <a:pt x="785813" y="14287"/>
                </a:lnTo>
                <a:lnTo>
                  <a:pt x="792957" y="14287"/>
                </a:lnTo>
                <a:lnTo>
                  <a:pt x="807244" y="14287"/>
                </a:lnTo>
                <a:lnTo>
                  <a:pt x="814388" y="14287"/>
                </a:lnTo>
                <a:lnTo>
                  <a:pt x="828675" y="14287"/>
                </a:lnTo>
                <a:lnTo>
                  <a:pt x="835819" y="14287"/>
                </a:lnTo>
                <a:lnTo>
                  <a:pt x="842963" y="14287"/>
                </a:lnTo>
                <a:lnTo>
                  <a:pt x="857250" y="7144"/>
                </a:lnTo>
                <a:lnTo>
                  <a:pt x="857250" y="7144"/>
                </a:lnTo>
                <a:lnTo>
                  <a:pt x="871538" y="7144"/>
                </a:lnTo>
                <a:lnTo>
                  <a:pt x="878682" y="7144"/>
                </a:lnTo>
                <a:lnTo>
                  <a:pt x="885825" y="7144"/>
                </a:lnTo>
                <a:lnTo>
                  <a:pt x="892969" y="7144"/>
                </a:lnTo>
                <a:lnTo>
                  <a:pt x="900113" y="7144"/>
                </a:lnTo>
                <a:lnTo>
                  <a:pt x="900113" y="7144"/>
                </a:lnTo>
                <a:lnTo>
                  <a:pt x="914400" y="7144"/>
                </a:lnTo>
                <a:lnTo>
                  <a:pt x="921544" y="7144"/>
                </a:lnTo>
                <a:lnTo>
                  <a:pt x="928688" y="7144"/>
                </a:lnTo>
                <a:lnTo>
                  <a:pt x="935832" y="7144"/>
                </a:lnTo>
                <a:lnTo>
                  <a:pt x="942975" y="7144"/>
                </a:lnTo>
                <a:lnTo>
                  <a:pt x="950119" y="7144"/>
                </a:lnTo>
                <a:lnTo>
                  <a:pt x="950119" y="7144"/>
                </a:lnTo>
                <a:lnTo>
                  <a:pt x="957263" y="7144"/>
                </a:lnTo>
                <a:lnTo>
                  <a:pt x="964407" y="7144"/>
                </a:lnTo>
                <a:lnTo>
                  <a:pt x="971550" y="7144"/>
                </a:lnTo>
                <a:lnTo>
                  <a:pt x="978694" y="7144"/>
                </a:lnTo>
                <a:lnTo>
                  <a:pt x="985838" y="7144"/>
                </a:lnTo>
                <a:lnTo>
                  <a:pt x="992982" y="7144"/>
                </a:lnTo>
                <a:lnTo>
                  <a:pt x="992982" y="7144"/>
                </a:lnTo>
                <a:lnTo>
                  <a:pt x="1000125" y="7144"/>
                </a:lnTo>
                <a:lnTo>
                  <a:pt x="1007269" y="7144"/>
                </a:lnTo>
                <a:lnTo>
                  <a:pt x="1014413" y="7144"/>
                </a:lnTo>
                <a:lnTo>
                  <a:pt x="1021557" y="7144"/>
                </a:lnTo>
                <a:lnTo>
                  <a:pt x="1028700" y="14287"/>
                </a:lnTo>
                <a:lnTo>
                  <a:pt x="1028700" y="14287"/>
                </a:lnTo>
                <a:lnTo>
                  <a:pt x="1035844" y="14287"/>
                </a:lnTo>
                <a:lnTo>
                  <a:pt x="1042988" y="14287"/>
                </a:lnTo>
                <a:lnTo>
                  <a:pt x="1050132" y="14287"/>
                </a:lnTo>
                <a:lnTo>
                  <a:pt x="1057275" y="14287"/>
                </a:lnTo>
                <a:lnTo>
                  <a:pt x="1057275" y="14287"/>
                </a:lnTo>
                <a:lnTo>
                  <a:pt x="1071563" y="14287"/>
                </a:lnTo>
                <a:lnTo>
                  <a:pt x="1071563" y="14287"/>
                </a:lnTo>
                <a:lnTo>
                  <a:pt x="1078707" y="14287"/>
                </a:lnTo>
                <a:lnTo>
                  <a:pt x="1085850" y="21431"/>
                </a:lnTo>
                <a:lnTo>
                  <a:pt x="1092994" y="21431"/>
                </a:lnTo>
                <a:lnTo>
                  <a:pt x="1100138" y="21431"/>
                </a:lnTo>
                <a:lnTo>
                  <a:pt x="1107282" y="21431"/>
                </a:lnTo>
                <a:lnTo>
                  <a:pt x="1107282" y="21431"/>
                </a:lnTo>
                <a:lnTo>
                  <a:pt x="1114425" y="21431"/>
                </a:lnTo>
                <a:lnTo>
                  <a:pt x="1128713" y="28575"/>
                </a:lnTo>
                <a:lnTo>
                  <a:pt x="1135857" y="28575"/>
                </a:lnTo>
                <a:lnTo>
                  <a:pt x="1143000" y="28575"/>
                </a:lnTo>
                <a:lnTo>
                  <a:pt x="1150144" y="28575"/>
                </a:lnTo>
                <a:lnTo>
                  <a:pt x="1164432" y="35719"/>
                </a:lnTo>
                <a:lnTo>
                  <a:pt x="1171575" y="35719"/>
                </a:lnTo>
                <a:lnTo>
                  <a:pt x="1178719" y="35719"/>
                </a:lnTo>
                <a:lnTo>
                  <a:pt x="1185863" y="42862"/>
                </a:lnTo>
                <a:lnTo>
                  <a:pt x="1193007" y="42862"/>
                </a:lnTo>
                <a:lnTo>
                  <a:pt x="1200150" y="50006"/>
                </a:lnTo>
                <a:lnTo>
                  <a:pt x="1214438" y="50006"/>
                </a:lnTo>
                <a:lnTo>
                  <a:pt x="1221582" y="57150"/>
                </a:lnTo>
                <a:lnTo>
                  <a:pt x="1228725" y="64294"/>
                </a:lnTo>
                <a:lnTo>
                  <a:pt x="1243013" y="64294"/>
                </a:lnTo>
                <a:lnTo>
                  <a:pt x="1250157" y="71437"/>
                </a:lnTo>
                <a:lnTo>
                  <a:pt x="1264444" y="71437"/>
                </a:lnTo>
                <a:lnTo>
                  <a:pt x="1271588" y="71437"/>
                </a:lnTo>
                <a:lnTo>
                  <a:pt x="1285875" y="78581"/>
                </a:lnTo>
                <a:lnTo>
                  <a:pt x="1293019" y="85725"/>
                </a:lnTo>
                <a:lnTo>
                  <a:pt x="1300163" y="85725"/>
                </a:lnTo>
                <a:lnTo>
                  <a:pt x="1314450" y="85725"/>
                </a:lnTo>
                <a:lnTo>
                  <a:pt x="1321594" y="85725"/>
                </a:lnTo>
                <a:lnTo>
                  <a:pt x="1335882" y="92869"/>
                </a:lnTo>
                <a:lnTo>
                  <a:pt x="1343025" y="92869"/>
                </a:lnTo>
                <a:lnTo>
                  <a:pt x="1357313" y="92869"/>
                </a:lnTo>
                <a:lnTo>
                  <a:pt x="1364457" y="92869"/>
                </a:lnTo>
                <a:lnTo>
                  <a:pt x="1378744" y="92869"/>
                </a:lnTo>
                <a:lnTo>
                  <a:pt x="1393032" y="92869"/>
                </a:lnTo>
                <a:lnTo>
                  <a:pt x="1407319" y="92869"/>
                </a:lnTo>
                <a:lnTo>
                  <a:pt x="1421607" y="92869"/>
                </a:lnTo>
                <a:lnTo>
                  <a:pt x="1435894" y="92869"/>
                </a:lnTo>
                <a:lnTo>
                  <a:pt x="1450182" y="92869"/>
                </a:lnTo>
                <a:lnTo>
                  <a:pt x="1457325" y="92869"/>
                </a:lnTo>
                <a:lnTo>
                  <a:pt x="1471613" y="92869"/>
                </a:lnTo>
                <a:lnTo>
                  <a:pt x="1493044" y="92869"/>
                </a:lnTo>
                <a:lnTo>
                  <a:pt x="1507332" y="92869"/>
                </a:lnTo>
                <a:lnTo>
                  <a:pt x="1521619" y="92869"/>
                </a:lnTo>
                <a:lnTo>
                  <a:pt x="1535907" y="92869"/>
                </a:lnTo>
                <a:lnTo>
                  <a:pt x="1550194" y="92869"/>
                </a:lnTo>
                <a:lnTo>
                  <a:pt x="1564482" y="85725"/>
                </a:lnTo>
                <a:lnTo>
                  <a:pt x="1578769" y="85725"/>
                </a:lnTo>
                <a:lnTo>
                  <a:pt x="1593057" y="85725"/>
                </a:lnTo>
                <a:lnTo>
                  <a:pt x="1614488" y="85725"/>
                </a:lnTo>
                <a:lnTo>
                  <a:pt x="1628776" y="78581"/>
                </a:lnTo>
                <a:lnTo>
                  <a:pt x="1643063" y="78581"/>
                </a:lnTo>
                <a:lnTo>
                  <a:pt x="1664494" y="78581"/>
                </a:lnTo>
                <a:lnTo>
                  <a:pt x="1678782" y="78581"/>
                </a:lnTo>
                <a:lnTo>
                  <a:pt x="1693069" y="78581"/>
                </a:lnTo>
                <a:lnTo>
                  <a:pt x="1714501" y="71437"/>
                </a:lnTo>
                <a:lnTo>
                  <a:pt x="1728788" y="71437"/>
                </a:lnTo>
                <a:lnTo>
                  <a:pt x="1750219" y="71437"/>
                </a:lnTo>
                <a:lnTo>
                  <a:pt x="1757363" y="71437"/>
                </a:lnTo>
                <a:lnTo>
                  <a:pt x="1778794" y="64294"/>
                </a:lnTo>
                <a:lnTo>
                  <a:pt x="1793082" y="64294"/>
                </a:lnTo>
                <a:lnTo>
                  <a:pt x="1814513" y="57150"/>
                </a:lnTo>
                <a:lnTo>
                  <a:pt x="1828801" y="57150"/>
                </a:lnTo>
                <a:lnTo>
                  <a:pt x="1850232" y="57150"/>
                </a:lnTo>
                <a:lnTo>
                  <a:pt x="1864519" y="50006"/>
                </a:lnTo>
                <a:lnTo>
                  <a:pt x="1878807" y="50006"/>
                </a:lnTo>
                <a:lnTo>
                  <a:pt x="1900238" y="50006"/>
                </a:lnTo>
                <a:lnTo>
                  <a:pt x="1914526" y="50006"/>
                </a:lnTo>
                <a:lnTo>
                  <a:pt x="1928813" y="42862"/>
                </a:lnTo>
                <a:lnTo>
                  <a:pt x="1950244" y="42862"/>
                </a:lnTo>
                <a:lnTo>
                  <a:pt x="1964532" y="35719"/>
                </a:lnTo>
                <a:lnTo>
                  <a:pt x="1993107" y="35719"/>
                </a:lnTo>
                <a:lnTo>
                  <a:pt x="2007394" y="35719"/>
                </a:lnTo>
                <a:lnTo>
                  <a:pt x="2021682" y="35719"/>
                </a:lnTo>
                <a:lnTo>
                  <a:pt x="2043113" y="35719"/>
                </a:lnTo>
                <a:lnTo>
                  <a:pt x="2057401" y="35719"/>
                </a:lnTo>
                <a:lnTo>
                  <a:pt x="2071688" y="35719"/>
                </a:lnTo>
                <a:lnTo>
                  <a:pt x="2093119" y="28575"/>
                </a:lnTo>
                <a:lnTo>
                  <a:pt x="2114551" y="28575"/>
                </a:lnTo>
                <a:lnTo>
                  <a:pt x="2128838" y="28575"/>
                </a:lnTo>
                <a:lnTo>
                  <a:pt x="2150269" y="28575"/>
                </a:lnTo>
                <a:lnTo>
                  <a:pt x="2171701" y="28575"/>
                </a:lnTo>
                <a:lnTo>
                  <a:pt x="2185988" y="28575"/>
                </a:lnTo>
                <a:lnTo>
                  <a:pt x="2200276" y="28575"/>
                </a:lnTo>
                <a:lnTo>
                  <a:pt x="2228851" y="35719"/>
                </a:lnTo>
                <a:lnTo>
                  <a:pt x="2243138" y="35719"/>
                </a:lnTo>
                <a:lnTo>
                  <a:pt x="2257426" y="35719"/>
                </a:lnTo>
                <a:lnTo>
                  <a:pt x="2278857" y="35719"/>
                </a:lnTo>
                <a:lnTo>
                  <a:pt x="2293144" y="35719"/>
                </a:lnTo>
                <a:lnTo>
                  <a:pt x="2314576" y="35719"/>
                </a:lnTo>
                <a:lnTo>
                  <a:pt x="2328863" y="42862"/>
                </a:lnTo>
                <a:lnTo>
                  <a:pt x="2350294" y="42862"/>
                </a:lnTo>
                <a:lnTo>
                  <a:pt x="2364582" y="42862"/>
                </a:lnTo>
                <a:lnTo>
                  <a:pt x="2386013" y="42862"/>
                </a:lnTo>
                <a:lnTo>
                  <a:pt x="2393157" y="42862"/>
                </a:lnTo>
                <a:lnTo>
                  <a:pt x="2414588" y="42862"/>
                </a:lnTo>
                <a:lnTo>
                  <a:pt x="2428876" y="42862"/>
                </a:lnTo>
                <a:lnTo>
                  <a:pt x="2443163" y="42862"/>
                </a:lnTo>
                <a:lnTo>
                  <a:pt x="2457451" y="42862"/>
                </a:lnTo>
                <a:lnTo>
                  <a:pt x="2471738" y="42862"/>
                </a:lnTo>
                <a:lnTo>
                  <a:pt x="2493169" y="42862"/>
                </a:lnTo>
                <a:lnTo>
                  <a:pt x="2507457" y="42862"/>
                </a:lnTo>
                <a:lnTo>
                  <a:pt x="2521744" y="50006"/>
                </a:lnTo>
                <a:lnTo>
                  <a:pt x="2536032" y="42862"/>
                </a:lnTo>
                <a:lnTo>
                  <a:pt x="2557463" y="42862"/>
                </a:lnTo>
                <a:lnTo>
                  <a:pt x="2571751" y="50006"/>
                </a:lnTo>
                <a:lnTo>
                  <a:pt x="2593182" y="42862"/>
                </a:lnTo>
                <a:lnTo>
                  <a:pt x="2607469" y="42862"/>
                </a:lnTo>
                <a:lnTo>
                  <a:pt x="2628901" y="42862"/>
                </a:lnTo>
                <a:lnTo>
                  <a:pt x="2643188" y="42862"/>
                </a:lnTo>
                <a:lnTo>
                  <a:pt x="2664619" y="42862"/>
                </a:lnTo>
                <a:lnTo>
                  <a:pt x="2678907" y="42862"/>
                </a:lnTo>
                <a:lnTo>
                  <a:pt x="2700338" y="42862"/>
                </a:lnTo>
                <a:lnTo>
                  <a:pt x="2721769" y="35719"/>
                </a:lnTo>
                <a:lnTo>
                  <a:pt x="2736057" y="35719"/>
                </a:lnTo>
                <a:lnTo>
                  <a:pt x="2757488" y="35719"/>
                </a:lnTo>
                <a:lnTo>
                  <a:pt x="2778919" y="28575"/>
                </a:lnTo>
                <a:lnTo>
                  <a:pt x="2800351" y="28575"/>
                </a:lnTo>
                <a:lnTo>
                  <a:pt x="2814638" y="28575"/>
                </a:lnTo>
                <a:lnTo>
                  <a:pt x="2836069" y="28575"/>
                </a:lnTo>
                <a:lnTo>
                  <a:pt x="2857501" y="28575"/>
                </a:lnTo>
                <a:lnTo>
                  <a:pt x="2871788" y="28575"/>
                </a:lnTo>
                <a:lnTo>
                  <a:pt x="2893219" y="21431"/>
                </a:lnTo>
                <a:lnTo>
                  <a:pt x="2914651" y="21431"/>
                </a:lnTo>
                <a:lnTo>
                  <a:pt x="2936082" y="21431"/>
                </a:lnTo>
                <a:lnTo>
                  <a:pt x="2957513" y="21431"/>
                </a:lnTo>
                <a:lnTo>
                  <a:pt x="2971801" y="21431"/>
                </a:lnTo>
                <a:lnTo>
                  <a:pt x="2993232" y="21431"/>
                </a:lnTo>
                <a:lnTo>
                  <a:pt x="3014663" y="21431"/>
                </a:lnTo>
                <a:lnTo>
                  <a:pt x="3036094" y="21431"/>
                </a:lnTo>
                <a:lnTo>
                  <a:pt x="3057526" y="21431"/>
                </a:lnTo>
                <a:lnTo>
                  <a:pt x="3078957" y="14287"/>
                </a:lnTo>
                <a:lnTo>
                  <a:pt x="3100388" y="14287"/>
                </a:lnTo>
                <a:lnTo>
                  <a:pt x="3121819" y="21431"/>
                </a:lnTo>
                <a:lnTo>
                  <a:pt x="3143251" y="14287"/>
                </a:lnTo>
                <a:lnTo>
                  <a:pt x="3164682" y="14287"/>
                </a:lnTo>
                <a:lnTo>
                  <a:pt x="3178969" y="14287"/>
                </a:lnTo>
                <a:lnTo>
                  <a:pt x="3200401" y="14287"/>
                </a:lnTo>
                <a:lnTo>
                  <a:pt x="3221832" y="14287"/>
                </a:lnTo>
                <a:lnTo>
                  <a:pt x="3243263" y="14287"/>
                </a:lnTo>
                <a:lnTo>
                  <a:pt x="3264694" y="14287"/>
                </a:lnTo>
                <a:lnTo>
                  <a:pt x="3286126" y="14287"/>
                </a:lnTo>
                <a:lnTo>
                  <a:pt x="3307557" y="14287"/>
                </a:lnTo>
                <a:lnTo>
                  <a:pt x="3321844" y="14287"/>
                </a:lnTo>
                <a:lnTo>
                  <a:pt x="3343276" y="14287"/>
                </a:lnTo>
                <a:lnTo>
                  <a:pt x="3364707" y="14287"/>
                </a:lnTo>
                <a:lnTo>
                  <a:pt x="3386138" y="14287"/>
                </a:lnTo>
                <a:lnTo>
                  <a:pt x="3407569" y="14287"/>
                </a:lnTo>
                <a:lnTo>
                  <a:pt x="3429001" y="14287"/>
                </a:lnTo>
                <a:lnTo>
                  <a:pt x="3450432" y="14287"/>
                </a:lnTo>
                <a:lnTo>
                  <a:pt x="3464719" y="7144"/>
                </a:lnTo>
                <a:lnTo>
                  <a:pt x="3486151" y="7144"/>
                </a:lnTo>
                <a:lnTo>
                  <a:pt x="3507582" y="7144"/>
                </a:lnTo>
                <a:lnTo>
                  <a:pt x="3529013" y="7144"/>
                </a:lnTo>
                <a:lnTo>
                  <a:pt x="3543301" y="7144"/>
                </a:lnTo>
                <a:lnTo>
                  <a:pt x="3564732" y="7144"/>
                </a:lnTo>
                <a:lnTo>
                  <a:pt x="3579019" y="7144"/>
                </a:lnTo>
                <a:lnTo>
                  <a:pt x="3600451" y="7144"/>
                </a:lnTo>
                <a:lnTo>
                  <a:pt x="3621882" y="7144"/>
                </a:lnTo>
                <a:lnTo>
                  <a:pt x="3643313" y="0"/>
                </a:lnTo>
                <a:lnTo>
                  <a:pt x="3664744" y="7144"/>
                </a:lnTo>
                <a:lnTo>
                  <a:pt x="3686176" y="7144"/>
                </a:lnTo>
                <a:lnTo>
                  <a:pt x="3707607" y="7144"/>
                </a:lnTo>
                <a:lnTo>
                  <a:pt x="3721894" y="7144"/>
                </a:lnTo>
                <a:lnTo>
                  <a:pt x="3743326" y="0"/>
                </a:lnTo>
                <a:lnTo>
                  <a:pt x="3757613" y="0"/>
                </a:lnTo>
                <a:lnTo>
                  <a:pt x="3779044" y="0"/>
                </a:lnTo>
                <a:lnTo>
                  <a:pt x="3793332" y="0"/>
                </a:lnTo>
                <a:lnTo>
                  <a:pt x="3814763" y="0"/>
                </a:lnTo>
                <a:lnTo>
                  <a:pt x="3829051" y="0"/>
                </a:lnTo>
                <a:lnTo>
                  <a:pt x="3850482" y="0"/>
                </a:lnTo>
                <a:lnTo>
                  <a:pt x="3871913" y="0"/>
                </a:lnTo>
                <a:lnTo>
                  <a:pt x="3886201" y="0"/>
                </a:lnTo>
                <a:lnTo>
                  <a:pt x="3900488" y="0"/>
                </a:lnTo>
                <a:lnTo>
                  <a:pt x="3921919" y="0"/>
                </a:lnTo>
                <a:lnTo>
                  <a:pt x="3936207" y="0"/>
                </a:lnTo>
                <a:lnTo>
                  <a:pt x="3964782" y="0"/>
                </a:lnTo>
                <a:lnTo>
                  <a:pt x="3979069" y="0"/>
                </a:lnTo>
                <a:lnTo>
                  <a:pt x="4000501" y="0"/>
                </a:lnTo>
                <a:lnTo>
                  <a:pt x="4021932" y="0"/>
                </a:lnTo>
                <a:lnTo>
                  <a:pt x="4036220" y="0"/>
                </a:lnTo>
                <a:lnTo>
                  <a:pt x="4057651" y="7144"/>
                </a:lnTo>
                <a:lnTo>
                  <a:pt x="4079082" y="7144"/>
                </a:lnTo>
                <a:lnTo>
                  <a:pt x="4107657" y="7144"/>
                </a:lnTo>
                <a:lnTo>
                  <a:pt x="4121945" y="7144"/>
                </a:lnTo>
                <a:lnTo>
                  <a:pt x="4143376" y="7144"/>
                </a:lnTo>
                <a:lnTo>
                  <a:pt x="4164807" y="7144"/>
                </a:lnTo>
                <a:lnTo>
                  <a:pt x="4186239" y="7144"/>
                </a:lnTo>
                <a:lnTo>
                  <a:pt x="4207670" y="14287"/>
                </a:lnTo>
                <a:lnTo>
                  <a:pt x="4221957" y="14287"/>
                </a:lnTo>
                <a:lnTo>
                  <a:pt x="4243389" y="14287"/>
                </a:lnTo>
                <a:lnTo>
                  <a:pt x="4264820" y="14287"/>
                </a:lnTo>
                <a:lnTo>
                  <a:pt x="4286251" y="14287"/>
                </a:lnTo>
                <a:lnTo>
                  <a:pt x="4307682" y="14287"/>
                </a:lnTo>
                <a:lnTo>
                  <a:pt x="4321970" y="14287"/>
                </a:lnTo>
                <a:lnTo>
                  <a:pt x="4343401" y="14287"/>
                </a:lnTo>
                <a:lnTo>
                  <a:pt x="4364832" y="14287"/>
                </a:lnTo>
                <a:lnTo>
                  <a:pt x="4386264" y="14287"/>
                </a:lnTo>
                <a:lnTo>
                  <a:pt x="4407695" y="14287"/>
                </a:lnTo>
                <a:lnTo>
                  <a:pt x="4429126" y="14287"/>
                </a:lnTo>
                <a:lnTo>
                  <a:pt x="4450557" y="21431"/>
                </a:lnTo>
                <a:lnTo>
                  <a:pt x="4464845" y="21431"/>
                </a:lnTo>
                <a:lnTo>
                  <a:pt x="4486276" y="21431"/>
                </a:lnTo>
                <a:lnTo>
                  <a:pt x="4500564" y="21431"/>
                </a:lnTo>
                <a:lnTo>
                  <a:pt x="4529139" y="28575"/>
                </a:lnTo>
                <a:lnTo>
                  <a:pt x="4550570" y="28575"/>
                </a:lnTo>
                <a:lnTo>
                  <a:pt x="4572001" y="28575"/>
                </a:lnTo>
                <a:lnTo>
                  <a:pt x="4586289" y="35719"/>
                </a:lnTo>
                <a:lnTo>
                  <a:pt x="4607720" y="35719"/>
                </a:lnTo>
                <a:lnTo>
                  <a:pt x="4629151" y="35719"/>
                </a:lnTo>
                <a:lnTo>
                  <a:pt x="4643439" y="42862"/>
                </a:lnTo>
                <a:lnTo>
                  <a:pt x="4657726" y="42862"/>
                </a:lnTo>
                <a:lnTo>
                  <a:pt x="4672014" y="42862"/>
                </a:lnTo>
                <a:lnTo>
                  <a:pt x="4686301" y="50006"/>
                </a:lnTo>
                <a:lnTo>
                  <a:pt x="4693445" y="50006"/>
                </a:lnTo>
                <a:lnTo>
                  <a:pt x="4707732" y="50006"/>
                </a:lnTo>
                <a:lnTo>
                  <a:pt x="4714876" y="50006"/>
                </a:lnTo>
                <a:lnTo>
                  <a:pt x="4722020" y="50006"/>
                </a:lnTo>
                <a:lnTo>
                  <a:pt x="4722020" y="42862"/>
                </a:lnTo>
                <a:lnTo>
                  <a:pt x="4729164" y="42862"/>
                </a:lnTo>
                <a:lnTo>
                  <a:pt x="4729164" y="42862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44726" y="6121400"/>
            <a:ext cx="2079625" cy="122238"/>
          </a:xfrm>
          <a:custGeom>
            <a:avLst/>
            <a:gdLst/>
            <a:ahLst/>
            <a:cxnLst/>
            <a:rect l="0" t="0" r="0" b="0"/>
            <a:pathLst>
              <a:path w="2078833" h="121445">
                <a:moveTo>
                  <a:pt x="2078832" y="64294"/>
                </a:moveTo>
                <a:lnTo>
                  <a:pt x="2064544" y="64294"/>
                </a:lnTo>
                <a:lnTo>
                  <a:pt x="2050257" y="71438"/>
                </a:lnTo>
                <a:lnTo>
                  <a:pt x="2043113" y="71438"/>
                </a:lnTo>
                <a:lnTo>
                  <a:pt x="2021682" y="71438"/>
                </a:lnTo>
                <a:lnTo>
                  <a:pt x="2000251" y="71438"/>
                </a:lnTo>
                <a:lnTo>
                  <a:pt x="1978819" y="71438"/>
                </a:lnTo>
                <a:lnTo>
                  <a:pt x="1957388" y="71438"/>
                </a:lnTo>
                <a:lnTo>
                  <a:pt x="1928813" y="71438"/>
                </a:lnTo>
                <a:lnTo>
                  <a:pt x="1900238" y="78582"/>
                </a:lnTo>
                <a:lnTo>
                  <a:pt x="1871663" y="78582"/>
                </a:lnTo>
                <a:lnTo>
                  <a:pt x="1850232" y="85725"/>
                </a:lnTo>
                <a:lnTo>
                  <a:pt x="1821657" y="85725"/>
                </a:lnTo>
                <a:lnTo>
                  <a:pt x="1793082" y="92869"/>
                </a:lnTo>
                <a:lnTo>
                  <a:pt x="1757363" y="92869"/>
                </a:lnTo>
                <a:lnTo>
                  <a:pt x="1728788" y="100013"/>
                </a:lnTo>
                <a:lnTo>
                  <a:pt x="1700213" y="100013"/>
                </a:lnTo>
                <a:lnTo>
                  <a:pt x="1657350" y="100013"/>
                </a:lnTo>
                <a:lnTo>
                  <a:pt x="1628775" y="107157"/>
                </a:lnTo>
                <a:lnTo>
                  <a:pt x="1593057" y="107157"/>
                </a:lnTo>
                <a:lnTo>
                  <a:pt x="1557338" y="114300"/>
                </a:lnTo>
                <a:lnTo>
                  <a:pt x="1514475" y="121444"/>
                </a:lnTo>
                <a:lnTo>
                  <a:pt x="1485900" y="121444"/>
                </a:lnTo>
                <a:lnTo>
                  <a:pt x="1443038" y="121444"/>
                </a:lnTo>
                <a:lnTo>
                  <a:pt x="1400175" y="121444"/>
                </a:lnTo>
                <a:lnTo>
                  <a:pt x="1364457" y="121444"/>
                </a:lnTo>
                <a:lnTo>
                  <a:pt x="1321594" y="121444"/>
                </a:lnTo>
                <a:lnTo>
                  <a:pt x="1278732" y="121444"/>
                </a:lnTo>
                <a:lnTo>
                  <a:pt x="1243013" y="121444"/>
                </a:lnTo>
                <a:lnTo>
                  <a:pt x="1200150" y="114300"/>
                </a:lnTo>
                <a:lnTo>
                  <a:pt x="1164432" y="114300"/>
                </a:lnTo>
                <a:lnTo>
                  <a:pt x="1121569" y="107157"/>
                </a:lnTo>
                <a:lnTo>
                  <a:pt x="1078707" y="100013"/>
                </a:lnTo>
                <a:lnTo>
                  <a:pt x="1042988" y="100013"/>
                </a:lnTo>
                <a:lnTo>
                  <a:pt x="1007269" y="92869"/>
                </a:lnTo>
                <a:lnTo>
                  <a:pt x="957263" y="85725"/>
                </a:lnTo>
                <a:lnTo>
                  <a:pt x="921544" y="85725"/>
                </a:lnTo>
                <a:lnTo>
                  <a:pt x="878682" y="78582"/>
                </a:lnTo>
                <a:lnTo>
                  <a:pt x="842963" y="78582"/>
                </a:lnTo>
                <a:lnTo>
                  <a:pt x="800100" y="71438"/>
                </a:lnTo>
                <a:lnTo>
                  <a:pt x="764382" y="64294"/>
                </a:lnTo>
                <a:lnTo>
                  <a:pt x="721519" y="57150"/>
                </a:lnTo>
                <a:lnTo>
                  <a:pt x="685800" y="57150"/>
                </a:lnTo>
                <a:lnTo>
                  <a:pt x="642938" y="50007"/>
                </a:lnTo>
                <a:lnTo>
                  <a:pt x="607219" y="42863"/>
                </a:lnTo>
                <a:lnTo>
                  <a:pt x="564357" y="42863"/>
                </a:lnTo>
                <a:lnTo>
                  <a:pt x="528638" y="42863"/>
                </a:lnTo>
                <a:lnTo>
                  <a:pt x="492919" y="35719"/>
                </a:lnTo>
                <a:lnTo>
                  <a:pt x="457200" y="28575"/>
                </a:lnTo>
                <a:lnTo>
                  <a:pt x="421482" y="28575"/>
                </a:lnTo>
                <a:lnTo>
                  <a:pt x="378619" y="28575"/>
                </a:lnTo>
                <a:lnTo>
                  <a:pt x="342900" y="28575"/>
                </a:lnTo>
                <a:lnTo>
                  <a:pt x="307182" y="28575"/>
                </a:lnTo>
                <a:lnTo>
                  <a:pt x="271463" y="28575"/>
                </a:lnTo>
                <a:lnTo>
                  <a:pt x="242888" y="28575"/>
                </a:lnTo>
                <a:lnTo>
                  <a:pt x="207169" y="21432"/>
                </a:lnTo>
                <a:lnTo>
                  <a:pt x="178594" y="21432"/>
                </a:lnTo>
                <a:lnTo>
                  <a:pt x="150019" y="21432"/>
                </a:lnTo>
                <a:lnTo>
                  <a:pt x="121444" y="21432"/>
                </a:lnTo>
                <a:lnTo>
                  <a:pt x="100013" y="14288"/>
                </a:lnTo>
                <a:lnTo>
                  <a:pt x="78582" y="14288"/>
                </a:lnTo>
                <a:lnTo>
                  <a:pt x="57150" y="14288"/>
                </a:lnTo>
                <a:lnTo>
                  <a:pt x="35719" y="7144"/>
                </a:lnTo>
                <a:lnTo>
                  <a:pt x="21432" y="7144"/>
                </a:lnTo>
                <a:lnTo>
                  <a:pt x="7144" y="7144"/>
                </a:lnTo>
                <a:lnTo>
                  <a:pt x="0" y="714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00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8001000" cy="4724400"/>
          </a:xfrm>
        </p:spPr>
        <p:txBody>
          <a:bodyPr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b="1" dirty="0"/>
              <a:t>The 23rd Amendment (1961)</a:t>
            </a:r>
          </a:p>
          <a:p>
            <a:pPr marL="525463" lvl="3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en-US" sz="2400" dirty="0"/>
              <a:t>Allows the residents of Washington D.C. to vote for president and vice president </a:t>
            </a:r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b="1" dirty="0"/>
              <a:t>The 24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Amendment (1964)</a:t>
            </a:r>
          </a:p>
          <a:p>
            <a:pPr marL="525463" lvl="3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en-US" sz="2400" dirty="0"/>
              <a:t>Made poll taxes illegal in national and state elections; this prevented states from keeping poor citizens from voting</a:t>
            </a:r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400" b="1" dirty="0"/>
              <a:t>The 26th Amendment (1971) </a:t>
            </a:r>
          </a:p>
          <a:p>
            <a:pPr marL="525463" lvl="3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en-US" sz="2400" dirty="0"/>
              <a:t>Sets the voting age at 18 (it was 21), this was done while America was involved in the Vietnam Conflict</a:t>
            </a:r>
          </a:p>
          <a:p>
            <a:pPr marL="525463" lvl="3" indent="-342900" eaLnBrk="1" fontAlgn="auto" hangingPunct="1"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altLang="en-US" sz="2400" dirty="0"/>
              <a:t>Allowed teens who were fighting for the army to be able to vote</a:t>
            </a:r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dirty="0" smtClean="0"/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dirty="0" smtClean="0"/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sz="1200" dirty="0"/>
          </a:p>
          <a:p>
            <a:pPr marL="342900" lvl="2" indent="-3429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en-US" sz="1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b="1" dirty="0" smtClean="0"/>
          </a:p>
        </p:txBody>
      </p:sp>
      <p:sp>
        <p:nvSpPr>
          <p:cNvPr id="101378" name="Title 1"/>
          <p:cNvSpPr>
            <a:spLocks noGrp="1"/>
          </p:cNvSpPr>
          <p:nvPr>
            <p:ph type="title"/>
          </p:nvPr>
        </p:nvSpPr>
        <p:spPr bwMode="auto">
          <a:xfrm>
            <a:off x="1981200" y="762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Extending the Bill of Rights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2673350" y="2614614"/>
            <a:ext cx="50800" cy="7937"/>
          </a:xfrm>
          <a:custGeom>
            <a:avLst/>
            <a:gdLst/>
            <a:ahLst/>
            <a:cxnLst/>
            <a:rect l="0" t="0" r="0" b="0"/>
            <a:pathLst>
              <a:path w="50008" h="7145">
                <a:moveTo>
                  <a:pt x="0" y="7144"/>
                </a:move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7144"/>
                </a:lnTo>
                <a:lnTo>
                  <a:pt x="21432" y="7144"/>
                </a:lnTo>
                <a:lnTo>
                  <a:pt x="28575" y="7144"/>
                </a:lnTo>
                <a:lnTo>
                  <a:pt x="35719" y="7144"/>
                </a:lnTo>
                <a:lnTo>
                  <a:pt x="42863" y="0"/>
                </a:lnTo>
                <a:lnTo>
                  <a:pt x="50007" y="0"/>
                </a:lnTo>
                <a:lnTo>
                  <a:pt x="500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752725" y="2563813"/>
            <a:ext cx="5943600" cy="101600"/>
          </a:xfrm>
          <a:custGeom>
            <a:avLst/>
            <a:gdLst/>
            <a:ahLst/>
            <a:cxnLst/>
            <a:rect l="0" t="0" r="0" b="0"/>
            <a:pathLst>
              <a:path w="5943601" h="100013">
                <a:moveTo>
                  <a:pt x="0" y="50006"/>
                </a:moveTo>
                <a:lnTo>
                  <a:pt x="7143" y="50006"/>
                </a:lnTo>
                <a:lnTo>
                  <a:pt x="14287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28575" y="50006"/>
                </a:lnTo>
                <a:lnTo>
                  <a:pt x="42862" y="50006"/>
                </a:lnTo>
                <a:lnTo>
                  <a:pt x="50006" y="50006"/>
                </a:lnTo>
                <a:lnTo>
                  <a:pt x="57150" y="50006"/>
                </a:lnTo>
                <a:lnTo>
                  <a:pt x="71437" y="50006"/>
                </a:lnTo>
                <a:lnTo>
                  <a:pt x="78581" y="42862"/>
                </a:lnTo>
                <a:lnTo>
                  <a:pt x="92868" y="42862"/>
                </a:lnTo>
                <a:lnTo>
                  <a:pt x="100012" y="42862"/>
                </a:lnTo>
                <a:lnTo>
                  <a:pt x="114300" y="42862"/>
                </a:lnTo>
                <a:lnTo>
                  <a:pt x="121443" y="35719"/>
                </a:lnTo>
                <a:lnTo>
                  <a:pt x="135731" y="35719"/>
                </a:lnTo>
                <a:lnTo>
                  <a:pt x="142875" y="35719"/>
                </a:lnTo>
                <a:lnTo>
                  <a:pt x="157162" y="28575"/>
                </a:lnTo>
                <a:lnTo>
                  <a:pt x="171450" y="28575"/>
                </a:lnTo>
                <a:lnTo>
                  <a:pt x="185737" y="28575"/>
                </a:lnTo>
                <a:lnTo>
                  <a:pt x="200025" y="28575"/>
                </a:lnTo>
                <a:lnTo>
                  <a:pt x="207168" y="21431"/>
                </a:lnTo>
                <a:lnTo>
                  <a:pt x="221456" y="21431"/>
                </a:lnTo>
                <a:lnTo>
                  <a:pt x="235743" y="21431"/>
                </a:lnTo>
                <a:lnTo>
                  <a:pt x="250031" y="21431"/>
                </a:lnTo>
                <a:lnTo>
                  <a:pt x="264318" y="21431"/>
                </a:lnTo>
                <a:lnTo>
                  <a:pt x="271462" y="21431"/>
                </a:lnTo>
                <a:lnTo>
                  <a:pt x="292893" y="21431"/>
                </a:lnTo>
                <a:lnTo>
                  <a:pt x="307181" y="14287"/>
                </a:lnTo>
                <a:lnTo>
                  <a:pt x="321468" y="14287"/>
                </a:lnTo>
                <a:lnTo>
                  <a:pt x="335756" y="14287"/>
                </a:lnTo>
                <a:lnTo>
                  <a:pt x="350043" y="14287"/>
                </a:lnTo>
                <a:lnTo>
                  <a:pt x="357187" y="7144"/>
                </a:lnTo>
                <a:lnTo>
                  <a:pt x="378618" y="7144"/>
                </a:lnTo>
                <a:lnTo>
                  <a:pt x="385762" y="7144"/>
                </a:lnTo>
                <a:lnTo>
                  <a:pt x="407193" y="7144"/>
                </a:lnTo>
                <a:lnTo>
                  <a:pt x="421481" y="7144"/>
                </a:lnTo>
                <a:lnTo>
                  <a:pt x="435768" y="7144"/>
                </a:lnTo>
                <a:lnTo>
                  <a:pt x="450056" y="7144"/>
                </a:lnTo>
                <a:lnTo>
                  <a:pt x="464343" y="7144"/>
                </a:lnTo>
                <a:lnTo>
                  <a:pt x="478631" y="7144"/>
                </a:lnTo>
                <a:lnTo>
                  <a:pt x="492918" y="7144"/>
                </a:lnTo>
                <a:lnTo>
                  <a:pt x="514350" y="7144"/>
                </a:lnTo>
                <a:lnTo>
                  <a:pt x="528637" y="7144"/>
                </a:lnTo>
                <a:lnTo>
                  <a:pt x="542925" y="14287"/>
                </a:lnTo>
                <a:lnTo>
                  <a:pt x="564356" y="14287"/>
                </a:lnTo>
                <a:lnTo>
                  <a:pt x="578643" y="14287"/>
                </a:lnTo>
                <a:lnTo>
                  <a:pt x="592931" y="14287"/>
                </a:lnTo>
                <a:lnTo>
                  <a:pt x="607218" y="14287"/>
                </a:lnTo>
                <a:lnTo>
                  <a:pt x="628650" y="14287"/>
                </a:lnTo>
                <a:lnTo>
                  <a:pt x="642937" y="14287"/>
                </a:lnTo>
                <a:lnTo>
                  <a:pt x="657225" y="14287"/>
                </a:lnTo>
                <a:lnTo>
                  <a:pt x="678656" y="14287"/>
                </a:lnTo>
                <a:lnTo>
                  <a:pt x="692943" y="14287"/>
                </a:lnTo>
                <a:lnTo>
                  <a:pt x="707231" y="14287"/>
                </a:lnTo>
                <a:lnTo>
                  <a:pt x="721518" y="14287"/>
                </a:lnTo>
                <a:lnTo>
                  <a:pt x="735806" y="14287"/>
                </a:lnTo>
                <a:lnTo>
                  <a:pt x="757237" y="14287"/>
                </a:lnTo>
                <a:lnTo>
                  <a:pt x="778668" y="14287"/>
                </a:lnTo>
                <a:lnTo>
                  <a:pt x="792956" y="21431"/>
                </a:lnTo>
                <a:lnTo>
                  <a:pt x="814387" y="21431"/>
                </a:lnTo>
                <a:lnTo>
                  <a:pt x="828675" y="21431"/>
                </a:lnTo>
                <a:lnTo>
                  <a:pt x="850106" y="21431"/>
                </a:lnTo>
                <a:lnTo>
                  <a:pt x="864393" y="21431"/>
                </a:lnTo>
                <a:lnTo>
                  <a:pt x="878681" y="14287"/>
                </a:lnTo>
                <a:lnTo>
                  <a:pt x="900112" y="14287"/>
                </a:lnTo>
                <a:lnTo>
                  <a:pt x="914400" y="14287"/>
                </a:lnTo>
                <a:lnTo>
                  <a:pt x="935831" y="14287"/>
                </a:lnTo>
                <a:lnTo>
                  <a:pt x="957262" y="14287"/>
                </a:lnTo>
                <a:lnTo>
                  <a:pt x="978693" y="14287"/>
                </a:lnTo>
                <a:lnTo>
                  <a:pt x="992981" y="14287"/>
                </a:lnTo>
                <a:lnTo>
                  <a:pt x="1014412" y="14287"/>
                </a:lnTo>
                <a:lnTo>
                  <a:pt x="1035843" y="14287"/>
                </a:lnTo>
                <a:lnTo>
                  <a:pt x="1057275" y="14287"/>
                </a:lnTo>
                <a:lnTo>
                  <a:pt x="1078706" y="14287"/>
                </a:lnTo>
                <a:lnTo>
                  <a:pt x="1092993" y="14287"/>
                </a:lnTo>
                <a:lnTo>
                  <a:pt x="1121568" y="14287"/>
                </a:lnTo>
                <a:lnTo>
                  <a:pt x="1135856" y="14287"/>
                </a:lnTo>
                <a:lnTo>
                  <a:pt x="1157287" y="14287"/>
                </a:lnTo>
                <a:lnTo>
                  <a:pt x="1171575" y="14287"/>
                </a:lnTo>
                <a:lnTo>
                  <a:pt x="1193006" y="14287"/>
                </a:lnTo>
                <a:lnTo>
                  <a:pt x="1214437" y="14287"/>
                </a:lnTo>
                <a:lnTo>
                  <a:pt x="1235869" y="14287"/>
                </a:lnTo>
                <a:lnTo>
                  <a:pt x="1257300" y="14287"/>
                </a:lnTo>
                <a:lnTo>
                  <a:pt x="1271587" y="14287"/>
                </a:lnTo>
                <a:lnTo>
                  <a:pt x="1300162" y="7144"/>
                </a:lnTo>
                <a:lnTo>
                  <a:pt x="1314450" y="7144"/>
                </a:lnTo>
                <a:lnTo>
                  <a:pt x="1343025" y="7144"/>
                </a:lnTo>
                <a:lnTo>
                  <a:pt x="1357312" y="0"/>
                </a:lnTo>
                <a:lnTo>
                  <a:pt x="1378744" y="0"/>
                </a:lnTo>
                <a:lnTo>
                  <a:pt x="1393031" y="0"/>
                </a:lnTo>
                <a:lnTo>
                  <a:pt x="1414462" y="0"/>
                </a:lnTo>
                <a:lnTo>
                  <a:pt x="1435894" y="0"/>
                </a:lnTo>
                <a:lnTo>
                  <a:pt x="1457325" y="0"/>
                </a:lnTo>
                <a:lnTo>
                  <a:pt x="1478756" y="0"/>
                </a:lnTo>
                <a:lnTo>
                  <a:pt x="1500187" y="0"/>
                </a:lnTo>
                <a:lnTo>
                  <a:pt x="1521619" y="0"/>
                </a:lnTo>
                <a:lnTo>
                  <a:pt x="1543050" y="0"/>
                </a:lnTo>
                <a:lnTo>
                  <a:pt x="1564481" y="0"/>
                </a:lnTo>
                <a:lnTo>
                  <a:pt x="1585912" y="0"/>
                </a:lnTo>
                <a:lnTo>
                  <a:pt x="1607344" y="0"/>
                </a:lnTo>
                <a:lnTo>
                  <a:pt x="1628775" y="0"/>
                </a:lnTo>
                <a:lnTo>
                  <a:pt x="1657350" y="0"/>
                </a:lnTo>
                <a:lnTo>
                  <a:pt x="1678781" y="0"/>
                </a:lnTo>
                <a:lnTo>
                  <a:pt x="1700212" y="0"/>
                </a:lnTo>
                <a:lnTo>
                  <a:pt x="1728787" y="7144"/>
                </a:lnTo>
                <a:lnTo>
                  <a:pt x="1743075" y="0"/>
                </a:lnTo>
                <a:lnTo>
                  <a:pt x="1771650" y="7144"/>
                </a:lnTo>
                <a:lnTo>
                  <a:pt x="1793081" y="7144"/>
                </a:lnTo>
                <a:lnTo>
                  <a:pt x="1814512" y="7144"/>
                </a:lnTo>
                <a:lnTo>
                  <a:pt x="1843087" y="7144"/>
                </a:lnTo>
                <a:lnTo>
                  <a:pt x="1864519" y="7144"/>
                </a:lnTo>
                <a:lnTo>
                  <a:pt x="1893094" y="14287"/>
                </a:lnTo>
                <a:lnTo>
                  <a:pt x="1914525" y="14287"/>
                </a:lnTo>
                <a:lnTo>
                  <a:pt x="1935956" y="14287"/>
                </a:lnTo>
                <a:lnTo>
                  <a:pt x="1964531" y="14287"/>
                </a:lnTo>
                <a:lnTo>
                  <a:pt x="1985962" y="14287"/>
                </a:lnTo>
                <a:lnTo>
                  <a:pt x="2014537" y="14287"/>
                </a:lnTo>
                <a:lnTo>
                  <a:pt x="2035969" y="14287"/>
                </a:lnTo>
                <a:lnTo>
                  <a:pt x="2057400" y="14287"/>
                </a:lnTo>
                <a:lnTo>
                  <a:pt x="2078831" y="14287"/>
                </a:lnTo>
                <a:lnTo>
                  <a:pt x="2107406" y="14287"/>
                </a:lnTo>
                <a:lnTo>
                  <a:pt x="2128837" y="14287"/>
                </a:lnTo>
                <a:lnTo>
                  <a:pt x="2157412" y="14287"/>
                </a:lnTo>
                <a:lnTo>
                  <a:pt x="2178844" y="14287"/>
                </a:lnTo>
                <a:lnTo>
                  <a:pt x="2200275" y="14287"/>
                </a:lnTo>
                <a:lnTo>
                  <a:pt x="2228850" y="14287"/>
                </a:lnTo>
                <a:lnTo>
                  <a:pt x="2250281" y="14287"/>
                </a:lnTo>
                <a:lnTo>
                  <a:pt x="2278856" y="14287"/>
                </a:lnTo>
                <a:lnTo>
                  <a:pt x="2300287" y="14287"/>
                </a:lnTo>
                <a:lnTo>
                  <a:pt x="2321719" y="14287"/>
                </a:lnTo>
                <a:lnTo>
                  <a:pt x="2343150" y="14287"/>
                </a:lnTo>
                <a:lnTo>
                  <a:pt x="2378869" y="7144"/>
                </a:lnTo>
                <a:lnTo>
                  <a:pt x="2400300" y="7144"/>
                </a:lnTo>
                <a:lnTo>
                  <a:pt x="2428875" y="7144"/>
                </a:lnTo>
                <a:lnTo>
                  <a:pt x="2450306" y="14287"/>
                </a:lnTo>
                <a:lnTo>
                  <a:pt x="2478881" y="14287"/>
                </a:lnTo>
                <a:lnTo>
                  <a:pt x="2507456" y="7144"/>
                </a:lnTo>
                <a:lnTo>
                  <a:pt x="2528887" y="7144"/>
                </a:lnTo>
                <a:lnTo>
                  <a:pt x="2557462" y="7144"/>
                </a:lnTo>
                <a:lnTo>
                  <a:pt x="2586037" y="7144"/>
                </a:lnTo>
                <a:lnTo>
                  <a:pt x="2607469" y="7144"/>
                </a:lnTo>
                <a:lnTo>
                  <a:pt x="2636044" y="7144"/>
                </a:lnTo>
                <a:lnTo>
                  <a:pt x="2664619" y="7144"/>
                </a:lnTo>
                <a:lnTo>
                  <a:pt x="2686050" y="7144"/>
                </a:lnTo>
                <a:lnTo>
                  <a:pt x="2707481" y="7144"/>
                </a:lnTo>
                <a:lnTo>
                  <a:pt x="2736056" y="7144"/>
                </a:lnTo>
                <a:lnTo>
                  <a:pt x="2757487" y="7144"/>
                </a:lnTo>
                <a:lnTo>
                  <a:pt x="2786062" y="7144"/>
                </a:lnTo>
                <a:lnTo>
                  <a:pt x="2807494" y="7144"/>
                </a:lnTo>
                <a:lnTo>
                  <a:pt x="2836069" y="14287"/>
                </a:lnTo>
                <a:lnTo>
                  <a:pt x="2864644" y="14287"/>
                </a:lnTo>
                <a:lnTo>
                  <a:pt x="2886075" y="14287"/>
                </a:lnTo>
                <a:lnTo>
                  <a:pt x="2914650" y="14287"/>
                </a:lnTo>
                <a:lnTo>
                  <a:pt x="2936081" y="14287"/>
                </a:lnTo>
                <a:lnTo>
                  <a:pt x="2964656" y="14287"/>
                </a:lnTo>
                <a:lnTo>
                  <a:pt x="2993231" y="14287"/>
                </a:lnTo>
                <a:lnTo>
                  <a:pt x="3021806" y="14287"/>
                </a:lnTo>
                <a:lnTo>
                  <a:pt x="3043237" y="21431"/>
                </a:lnTo>
                <a:lnTo>
                  <a:pt x="3064669" y="21431"/>
                </a:lnTo>
                <a:lnTo>
                  <a:pt x="3093244" y="21431"/>
                </a:lnTo>
                <a:lnTo>
                  <a:pt x="3121819" y="21431"/>
                </a:lnTo>
                <a:lnTo>
                  <a:pt x="3150394" y="21431"/>
                </a:lnTo>
                <a:lnTo>
                  <a:pt x="3171825" y="28575"/>
                </a:lnTo>
                <a:lnTo>
                  <a:pt x="3200400" y="28575"/>
                </a:lnTo>
                <a:lnTo>
                  <a:pt x="3228975" y="28575"/>
                </a:lnTo>
                <a:lnTo>
                  <a:pt x="3250406" y="21431"/>
                </a:lnTo>
                <a:lnTo>
                  <a:pt x="3278981" y="21431"/>
                </a:lnTo>
                <a:lnTo>
                  <a:pt x="3307556" y="21431"/>
                </a:lnTo>
                <a:lnTo>
                  <a:pt x="3336131" y="21431"/>
                </a:lnTo>
                <a:lnTo>
                  <a:pt x="3364706" y="21431"/>
                </a:lnTo>
                <a:lnTo>
                  <a:pt x="3393281" y="21431"/>
                </a:lnTo>
                <a:lnTo>
                  <a:pt x="3414712" y="21431"/>
                </a:lnTo>
                <a:lnTo>
                  <a:pt x="3450431" y="21431"/>
                </a:lnTo>
                <a:lnTo>
                  <a:pt x="3479006" y="21431"/>
                </a:lnTo>
                <a:lnTo>
                  <a:pt x="3500437" y="21431"/>
                </a:lnTo>
                <a:lnTo>
                  <a:pt x="3529012" y="21431"/>
                </a:lnTo>
                <a:lnTo>
                  <a:pt x="3557587" y="28575"/>
                </a:lnTo>
                <a:lnTo>
                  <a:pt x="3579019" y="28575"/>
                </a:lnTo>
                <a:lnTo>
                  <a:pt x="3614737" y="28575"/>
                </a:lnTo>
                <a:lnTo>
                  <a:pt x="3636169" y="28575"/>
                </a:lnTo>
                <a:lnTo>
                  <a:pt x="3664744" y="28575"/>
                </a:lnTo>
                <a:lnTo>
                  <a:pt x="3686175" y="28575"/>
                </a:lnTo>
                <a:lnTo>
                  <a:pt x="3714750" y="28575"/>
                </a:lnTo>
                <a:lnTo>
                  <a:pt x="3736182" y="28575"/>
                </a:lnTo>
                <a:lnTo>
                  <a:pt x="3771900" y="28575"/>
                </a:lnTo>
                <a:lnTo>
                  <a:pt x="3793332" y="35719"/>
                </a:lnTo>
                <a:lnTo>
                  <a:pt x="3814763" y="35719"/>
                </a:lnTo>
                <a:lnTo>
                  <a:pt x="3850482" y="35719"/>
                </a:lnTo>
                <a:lnTo>
                  <a:pt x="3871913" y="35719"/>
                </a:lnTo>
                <a:lnTo>
                  <a:pt x="3893344" y="35719"/>
                </a:lnTo>
                <a:lnTo>
                  <a:pt x="3914775" y="35719"/>
                </a:lnTo>
                <a:lnTo>
                  <a:pt x="3943350" y="35719"/>
                </a:lnTo>
                <a:lnTo>
                  <a:pt x="3964782" y="35719"/>
                </a:lnTo>
                <a:lnTo>
                  <a:pt x="3986213" y="35719"/>
                </a:lnTo>
                <a:lnTo>
                  <a:pt x="4014788" y="35719"/>
                </a:lnTo>
                <a:lnTo>
                  <a:pt x="4036219" y="35719"/>
                </a:lnTo>
                <a:lnTo>
                  <a:pt x="4064794" y="35719"/>
                </a:lnTo>
                <a:lnTo>
                  <a:pt x="4086225" y="35719"/>
                </a:lnTo>
                <a:lnTo>
                  <a:pt x="4114800" y="35719"/>
                </a:lnTo>
                <a:lnTo>
                  <a:pt x="4136232" y="35719"/>
                </a:lnTo>
                <a:lnTo>
                  <a:pt x="4157663" y="35719"/>
                </a:lnTo>
                <a:lnTo>
                  <a:pt x="4186238" y="35719"/>
                </a:lnTo>
                <a:lnTo>
                  <a:pt x="4207669" y="28575"/>
                </a:lnTo>
                <a:lnTo>
                  <a:pt x="4236244" y="28575"/>
                </a:lnTo>
                <a:lnTo>
                  <a:pt x="4264819" y="28575"/>
                </a:lnTo>
                <a:lnTo>
                  <a:pt x="4286250" y="28575"/>
                </a:lnTo>
                <a:lnTo>
                  <a:pt x="4307682" y="28575"/>
                </a:lnTo>
                <a:lnTo>
                  <a:pt x="4336257" y="28575"/>
                </a:lnTo>
                <a:lnTo>
                  <a:pt x="4364832" y="21431"/>
                </a:lnTo>
                <a:lnTo>
                  <a:pt x="4386263" y="28575"/>
                </a:lnTo>
                <a:lnTo>
                  <a:pt x="4414838" y="28575"/>
                </a:lnTo>
                <a:lnTo>
                  <a:pt x="4436269" y="21431"/>
                </a:lnTo>
                <a:lnTo>
                  <a:pt x="4457700" y="21431"/>
                </a:lnTo>
                <a:lnTo>
                  <a:pt x="4486275" y="21431"/>
                </a:lnTo>
                <a:lnTo>
                  <a:pt x="4514850" y="21431"/>
                </a:lnTo>
                <a:lnTo>
                  <a:pt x="4536282" y="21431"/>
                </a:lnTo>
                <a:lnTo>
                  <a:pt x="4557713" y="21431"/>
                </a:lnTo>
                <a:lnTo>
                  <a:pt x="4586288" y="21431"/>
                </a:lnTo>
                <a:lnTo>
                  <a:pt x="4614863" y="21431"/>
                </a:lnTo>
                <a:lnTo>
                  <a:pt x="4636294" y="21431"/>
                </a:lnTo>
                <a:lnTo>
                  <a:pt x="4664869" y="21431"/>
                </a:lnTo>
                <a:lnTo>
                  <a:pt x="4686300" y="21431"/>
                </a:lnTo>
                <a:lnTo>
                  <a:pt x="4707732" y="21431"/>
                </a:lnTo>
                <a:lnTo>
                  <a:pt x="4736307" y="21431"/>
                </a:lnTo>
                <a:lnTo>
                  <a:pt x="4764882" y="21431"/>
                </a:lnTo>
                <a:lnTo>
                  <a:pt x="4786313" y="21431"/>
                </a:lnTo>
                <a:lnTo>
                  <a:pt x="4814888" y="28575"/>
                </a:lnTo>
                <a:lnTo>
                  <a:pt x="4836319" y="28575"/>
                </a:lnTo>
                <a:lnTo>
                  <a:pt x="4864894" y="28575"/>
                </a:lnTo>
                <a:lnTo>
                  <a:pt x="4893469" y="28575"/>
                </a:lnTo>
                <a:lnTo>
                  <a:pt x="4914900" y="28575"/>
                </a:lnTo>
                <a:lnTo>
                  <a:pt x="4936332" y="28575"/>
                </a:lnTo>
                <a:lnTo>
                  <a:pt x="4964907" y="28575"/>
                </a:lnTo>
                <a:lnTo>
                  <a:pt x="4993482" y="28575"/>
                </a:lnTo>
                <a:lnTo>
                  <a:pt x="5014913" y="28575"/>
                </a:lnTo>
                <a:lnTo>
                  <a:pt x="5043488" y="21431"/>
                </a:lnTo>
                <a:lnTo>
                  <a:pt x="5064919" y="21431"/>
                </a:lnTo>
                <a:lnTo>
                  <a:pt x="5093494" y="21431"/>
                </a:lnTo>
                <a:lnTo>
                  <a:pt x="5122069" y="21431"/>
                </a:lnTo>
                <a:lnTo>
                  <a:pt x="5143500" y="21431"/>
                </a:lnTo>
                <a:lnTo>
                  <a:pt x="5164932" y="21431"/>
                </a:lnTo>
                <a:lnTo>
                  <a:pt x="5193507" y="21431"/>
                </a:lnTo>
                <a:lnTo>
                  <a:pt x="5214938" y="21431"/>
                </a:lnTo>
                <a:lnTo>
                  <a:pt x="5250657" y="21431"/>
                </a:lnTo>
                <a:lnTo>
                  <a:pt x="5279232" y="21431"/>
                </a:lnTo>
                <a:lnTo>
                  <a:pt x="5307807" y="21431"/>
                </a:lnTo>
                <a:lnTo>
                  <a:pt x="5336382" y="21431"/>
                </a:lnTo>
                <a:lnTo>
                  <a:pt x="5364957" y="28575"/>
                </a:lnTo>
                <a:lnTo>
                  <a:pt x="5393532" y="28575"/>
                </a:lnTo>
                <a:lnTo>
                  <a:pt x="5414963" y="28575"/>
                </a:lnTo>
                <a:lnTo>
                  <a:pt x="5443538" y="28575"/>
                </a:lnTo>
                <a:lnTo>
                  <a:pt x="5479257" y="28575"/>
                </a:lnTo>
                <a:lnTo>
                  <a:pt x="5507832" y="35719"/>
                </a:lnTo>
                <a:lnTo>
                  <a:pt x="5536407" y="35719"/>
                </a:lnTo>
                <a:lnTo>
                  <a:pt x="5564982" y="42862"/>
                </a:lnTo>
                <a:lnTo>
                  <a:pt x="5600700" y="42862"/>
                </a:lnTo>
                <a:lnTo>
                  <a:pt x="5629275" y="50006"/>
                </a:lnTo>
                <a:lnTo>
                  <a:pt x="5657850" y="57150"/>
                </a:lnTo>
                <a:lnTo>
                  <a:pt x="5686425" y="64294"/>
                </a:lnTo>
                <a:lnTo>
                  <a:pt x="5715000" y="64294"/>
                </a:lnTo>
                <a:lnTo>
                  <a:pt x="5750719" y="71437"/>
                </a:lnTo>
                <a:lnTo>
                  <a:pt x="5779294" y="71437"/>
                </a:lnTo>
                <a:lnTo>
                  <a:pt x="5807869" y="78581"/>
                </a:lnTo>
                <a:lnTo>
                  <a:pt x="5829300" y="85725"/>
                </a:lnTo>
                <a:lnTo>
                  <a:pt x="5857875" y="85725"/>
                </a:lnTo>
                <a:lnTo>
                  <a:pt x="5879307" y="92869"/>
                </a:lnTo>
                <a:lnTo>
                  <a:pt x="5900738" y="92869"/>
                </a:lnTo>
                <a:lnTo>
                  <a:pt x="5922169" y="92869"/>
                </a:lnTo>
                <a:lnTo>
                  <a:pt x="5936457" y="100012"/>
                </a:lnTo>
                <a:lnTo>
                  <a:pt x="5943600" y="100012"/>
                </a:lnTo>
                <a:lnTo>
                  <a:pt x="5943600" y="1000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01901" y="2871788"/>
            <a:ext cx="3559175" cy="114300"/>
          </a:xfrm>
          <a:custGeom>
            <a:avLst/>
            <a:gdLst/>
            <a:ahLst/>
            <a:cxnLst/>
            <a:rect l="0" t="0" r="0" b="0"/>
            <a:pathLst>
              <a:path w="3557589" h="114301">
                <a:moveTo>
                  <a:pt x="7144" y="92869"/>
                </a:move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0" y="92869"/>
                </a:lnTo>
                <a:lnTo>
                  <a:pt x="7144" y="100013"/>
                </a:lnTo>
                <a:lnTo>
                  <a:pt x="21432" y="100013"/>
                </a:lnTo>
                <a:lnTo>
                  <a:pt x="35719" y="107156"/>
                </a:lnTo>
                <a:lnTo>
                  <a:pt x="50007" y="107156"/>
                </a:lnTo>
                <a:lnTo>
                  <a:pt x="64294" y="114300"/>
                </a:lnTo>
                <a:lnTo>
                  <a:pt x="78582" y="114300"/>
                </a:lnTo>
                <a:lnTo>
                  <a:pt x="92869" y="114300"/>
                </a:lnTo>
                <a:lnTo>
                  <a:pt x="107157" y="114300"/>
                </a:lnTo>
                <a:lnTo>
                  <a:pt x="114300" y="114300"/>
                </a:lnTo>
                <a:lnTo>
                  <a:pt x="135732" y="114300"/>
                </a:lnTo>
                <a:lnTo>
                  <a:pt x="150019" y="114300"/>
                </a:lnTo>
                <a:lnTo>
                  <a:pt x="164307" y="114300"/>
                </a:lnTo>
                <a:lnTo>
                  <a:pt x="178594" y="114300"/>
                </a:lnTo>
                <a:lnTo>
                  <a:pt x="192882" y="114300"/>
                </a:lnTo>
                <a:lnTo>
                  <a:pt x="214313" y="107156"/>
                </a:lnTo>
                <a:lnTo>
                  <a:pt x="228600" y="107156"/>
                </a:lnTo>
                <a:lnTo>
                  <a:pt x="250032" y="107156"/>
                </a:lnTo>
                <a:lnTo>
                  <a:pt x="271463" y="100013"/>
                </a:lnTo>
                <a:lnTo>
                  <a:pt x="292894" y="100013"/>
                </a:lnTo>
                <a:lnTo>
                  <a:pt x="307182" y="92869"/>
                </a:lnTo>
                <a:lnTo>
                  <a:pt x="335757" y="92869"/>
                </a:lnTo>
                <a:lnTo>
                  <a:pt x="357188" y="92869"/>
                </a:lnTo>
                <a:lnTo>
                  <a:pt x="378619" y="85725"/>
                </a:lnTo>
                <a:lnTo>
                  <a:pt x="407194" y="85725"/>
                </a:lnTo>
                <a:lnTo>
                  <a:pt x="428625" y="85725"/>
                </a:lnTo>
                <a:lnTo>
                  <a:pt x="450057" y="85725"/>
                </a:lnTo>
                <a:lnTo>
                  <a:pt x="471488" y="78581"/>
                </a:lnTo>
                <a:lnTo>
                  <a:pt x="500063" y="78581"/>
                </a:lnTo>
                <a:lnTo>
                  <a:pt x="521494" y="78581"/>
                </a:lnTo>
                <a:lnTo>
                  <a:pt x="542925" y="71438"/>
                </a:lnTo>
                <a:lnTo>
                  <a:pt x="564357" y="71438"/>
                </a:lnTo>
                <a:lnTo>
                  <a:pt x="592932" y="71438"/>
                </a:lnTo>
                <a:lnTo>
                  <a:pt x="614363" y="64294"/>
                </a:lnTo>
                <a:lnTo>
                  <a:pt x="642938" y="64294"/>
                </a:lnTo>
                <a:lnTo>
                  <a:pt x="664369" y="64294"/>
                </a:lnTo>
                <a:lnTo>
                  <a:pt x="692944" y="64294"/>
                </a:lnTo>
                <a:lnTo>
                  <a:pt x="721519" y="57150"/>
                </a:lnTo>
                <a:lnTo>
                  <a:pt x="750094" y="57150"/>
                </a:lnTo>
                <a:lnTo>
                  <a:pt x="778669" y="57150"/>
                </a:lnTo>
                <a:lnTo>
                  <a:pt x="807244" y="50006"/>
                </a:lnTo>
                <a:lnTo>
                  <a:pt x="835819" y="50006"/>
                </a:lnTo>
                <a:lnTo>
                  <a:pt x="871538" y="50006"/>
                </a:lnTo>
                <a:lnTo>
                  <a:pt x="892969" y="50006"/>
                </a:lnTo>
                <a:lnTo>
                  <a:pt x="928688" y="42863"/>
                </a:lnTo>
                <a:lnTo>
                  <a:pt x="957263" y="42863"/>
                </a:lnTo>
                <a:lnTo>
                  <a:pt x="992982" y="42863"/>
                </a:lnTo>
                <a:lnTo>
                  <a:pt x="1021557" y="42863"/>
                </a:lnTo>
                <a:lnTo>
                  <a:pt x="1057275" y="42863"/>
                </a:lnTo>
                <a:lnTo>
                  <a:pt x="1092994" y="42863"/>
                </a:lnTo>
                <a:lnTo>
                  <a:pt x="1121569" y="42863"/>
                </a:lnTo>
                <a:lnTo>
                  <a:pt x="1150144" y="42863"/>
                </a:lnTo>
                <a:lnTo>
                  <a:pt x="1185863" y="42863"/>
                </a:lnTo>
                <a:lnTo>
                  <a:pt x="1214438" y="35719"/>
                </a:lnTo>
                <a:lnTo>
                  <a:pt x="1243013" y="35719"/>
                </a:lnTo>
                <a:lnTo>
                  <a:pt x="1278732" y="35719"/>
                </a:lnTo>
                <a:lnTo>
                  <a:pt x="1307307" y="35719"/>
                </a:lnTo>
                <a:lnTo>
                  <a:pt x="1343025" y="35719"/>
                </a:lnTo>
                <a:lnTo>
                  <a:pt x="1371600" y="28575"/>
                </a:lnTo>
                <a:lnTo>
                  <a:pt x="1400175" y="28575"/>
                </a:lnTo>
                <a:lnTo>
                  <a:pt x="1428750" y="28575"/>
                </a:lnTo>
                <a:lnTo>
                  <a:pt x="1464469" y="21431"/>
                </a:lnTo>
                <a:lnTo>
                  <a:pt x="1493044" y="21431"/>
                </a:lnTo>
                <a:lnTo>
                  <a:pt x="1521619" y="21431"/>
                </a:lnTo>
                <a:lnTo>
                  <a:pt x="1557338" y="21431"/>
                </a:lnTo>
                <a:lnTo>
                  <a:pt x="1593057" y="21431"/>
                </a:lnTo>
                <a:lnTo>
                  <a:pt x="1621632" y="21431"/>
                </a:lnTo>
                <a:lnTo>
                  <a:pt x="1650207" y="21431"/>
                </a:lnTo>
                <a:lnTo>
                  <a:pt x="1685926" y="21431"/>
                </a:lnTo>
                <a:lnTo>
                  <a:pt x="1721644" y="21431"/>
                </a:lnTo>
                <a:lnTo>
                  <a:pt x="1750219" y="21431"/>
                </a:lnTo>
                <a:lnTo>
                  <a:pt x="1785938" y="21431"/>
                </a:lnTo>
                <a:lnTo>
                  <a:pt x="1821657" y="21431"/>
                </a:lnTo>
                <a:lnTo>
                  <a:pt x="1850232" y="21431"/>
                </a:lnTo>
                <a:lnTo>
                  <a:pt x="1885951" y="21431"/>
                </a:lnTo>
                <a:lnTo>
                  <a:pt x="1921669" y="14288"/>
                </a:lnTo>
                <a:lnTo>
                  <a:pt x="1957388" y="14288"/>
                </a:lnTo>
                <a:lnTo>
                  <a:pt x="1993107" y="14288"/>
                </a:lnTo>
                <a:lnTo>
                  <a:pt x="2028826" y="14288"/>
                </a:lnTo>
                <a:lnTo>
                  <a:pt x="2071688" y="14288"/>
                </a:lnTo>
                <a:lnTo>
                  <a:pt x="2107407" y="7144"/>
                </a:lnTo>
                <a:lnTo>
                  <a:pt x="2143126" y="7144"/>
                </a:lnTo>
                <a:lnTo>
                  <a:pt x="2178844" y="7144"/>
                </a:lnTo>
                <a:lnTo>
                  <a:pt x="2221707" y="7144"/>
                </a:lnTo>
                <a:lnTo>
                  <a:pt x="2257426" y="7144"/>
                </a:lnTo>
                <a:lnTo>
                  <a:pt x="2293144" y="0"/>
                </a:lnTo>
                <a:lnTo>
                  <a:pt x="2328863" y="0"/>
                </a:lnTo>
                <a:lnTo>
                  <a:pt x="2371726" y="7144"/>
                </a:lnTo>
                <a:lnTo>
                  <a:pt x="2407444" y="7144"/>
                </a:lnTo>
                <a:lnTo>
                  <a:pt x="2443163" y="7144"/>
                </a:lnTo>
                <a:lnTo>
                  <a:pt x="2478882" y="14288"/>
                </a:lnTo>
                <a:lnTo>
                  <a:pt x="2514601" y="14288"/>
                </a:lnTo>
                <a:lnTo>
                  <a:pt x="2550319" y="14288"/>
                </a:lnTo>
                <a:lnTo>
                  <a:pt x="2578894" y="21431"/>
                </a:lnTo>
                <a:lnTo>
                  <a:pt x="2614613" y="21431"/>
                </a:lnTo>
                <a:lnTo>
                  <a:pt x="2657476" y="28575"/>
                </a:lnTo>
                <a:lnTo>
                  <a:pt x="2686051" y="28575"/>
                </a:lnTo>
                <a:lnTo>
                  <a:pt x="2721769" y="35719"/>
                </a:lnTo>
                <a:lnTo>
                  <a:pt x="2757488" y="35719"/>
                </a:lnTo>
                <a:lnTo>
                  <a:pt x="2793207" y="42863"/>
                </a:lnTo>
                <a:lnTo>
                  <a:pt x="2828926" y="42863"/>
                </a:lnTo>
                <a:lnTo>
                  <a:pt x="2864644" y="50006"/>
                </a:lnTo>
                <a:lnTo>
                  <a:pt x="2900363" y="50006"/>
                </a:lnTo>
                <a:lnTo>
                  <a:pt x="2928938" y="57150"/>
                </a:lnTo>
                <a:lnTo>
                  <a:pt x="2964657" y="57150"/>
                </a:lnTo>
                <a:lnTo>
                  <a:pt x="3000376" y="57150"/>
                </a:lnTo>
                <a:lnTo>
                  <a:pt x="3036094" y="64294"/>
                </a:lnTo>
                <a:lnTo>
                  <a:pt x="3071813" y="64294"/>
                </a:lnTo>
                <a:lnTo>
                  <a:pt x="3100388" y="64294"/>
                </a:lnTo>
                <a:lnTo>
                  <a:pt x="3136107" y="64294"/>
                </a:lnTo>
                <a:lnTo>
                  <a:pt x="3171826" y="64294"/>
                </a:lnTo>
                <a:lnTo>
                  <a:pt x="3207544" y="71438"/>
                </a:lnTo>
                <a:lnTo>
                  <a:pt x="3250407" y="71438"/>
                </a:lnTo>
                <a:lnTo>
                  <a:pt x="3286126" y="71438"/>
                </a:lnTo>
                <a:lnTo>
                  <a:pt x="3321844" y="71438"/>
                </a:lnTo>
                <a:lnTo>
                  <a:pt x="3350419" y="71438"/>
                </a:lnTo>
                <a:lnTo>
                  <a:pt x="3393282" y="71438"/>
                </a:lnTo>
                <a:lnTo>
                  <a:pt x="3429001" y="71438"/>
                </a:lnTo>
                <a:lnTo>
                  <a:pt x="3457576" y="71438"/>
                </a:lnTo>
                <a:lnTo>
                  <a:pt x="3493294" y="78581"/>
                </a:lnTo>
                <a:lnTo>
                  <a:pt x="3521869" y="78581"/>
                </a:lnTo>
                <a:lnTo>
                  <a:pt x="3543301" y="85725"/>
                </a:lnTo>
                <a:lnTo>
                  <a:pt x="3557588" y="85725"/>
                </a:lnTo>
                <a:lnTo>
                  <a:pt x="3557588" y="8572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52700" y="3663950"/>
            <a:ext cx="7194550" cy="50800"/>
          </a:xfrm>
          <a:custGeom>
            <a:avLst/>
            <a:gdLst/>
            <a:ahLst/>
            <a:cxnLst/>
            <a:rect l="0" t="0" r="0" b="0"/>
            <a:pathLst>
              <a:path w="7193758" h="50008">
                <a:moveTo>
                  <a:pt x="0" y="7144"/>
                </a:moveTo>
                <a:lnTo>
                  <a:pt x="0" y="7144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0" y="14288"/>
                </a:lnTo>
                <a:lnTo>
                  <a:pt x="7143" y="14288"/>
                </a:lnTo>
                <a:lnTo>
                  <a:pt x="14287" y="14288"/>
                </a:lnTo>
                <a:lnTo>
                  <a:pt x="21431" y="14288"/>
                </a:lnTo>
                <a:lnTo>
                  <a:pt x="35718" y="21432"/>
                </a:lnTo>
                <a:lnTo>
                  <a:pt x="42862" y="21432"/>
                </a:lnTo>
                <a:lnTo>
                  <a:pt x="50006" y="21432"/>
                </a:lnTo>
                <a:lnTo>
                  <a:pt x="57150" y="21432"/>
                </a:lnTo>
                <a:lnTo>
                  <a:pt x="71437" y="28575"/>
                </a:lnTo>
                <a:lnTo>
                  <a:pt x="78581" y="28575"/>
                </a:lnTo>
                <a:lnTo>
                  <a:pt x="85725" y="28575"/>
                </a:lnTo>
                <a:lnTo>
                  <a:pt x="100012" y="35719"/>
                </a:lnTo>
                <a:lnTo>
                  <a:pt x="107156" y="35719"/>
                </a:lnTo>
                <a:lnTo>
                  <a:pt x="114300" y="35719"/>
                </a:lnTo>
                <a:lnTo>
                  <a:pt x="128587" y="35719"/>
                </a:lnTo>
                <a:lnTo>
                  <a:pt x="142875" y="42863"/>
                </a:lnTo>
                <a:lnTo>
                  <a:pt x="150018" y="42863"/>
                </a:lnTo>
                <a:lnTo>
                  <a:pt x="164306" y="42863"/>
                </a:lnTo>
                <a:lnTo>
                  <a:pt x="178593" y="42863"/>
                </a:lnTo>
                <a:lnTo>
                  <a:pt x="185737" y="42863"/>
                </a:lnTo>
                <a:lnTo>
                  <a:pt x="200025" y="42863"/>
                </a:lnTo>
                <a:lnTo>
                  <a:pt x="214312" y="42863"/>
                </a:lnTo>
                <a:lnTo>
                  <a:pt x="228600" y="42863"/>
                </a:lnTo>
                <a:lnTo>
                  <a:pt x="242887" y="50007"/>
                </a:lnTo>
                <a:lnTo>
                  <a:pt x="257175" y="50007"/>
                </a:lnTo>
                <a:lnTo>
                  <a:pt x="278606" y="50007"/>
                </a:lnTo>
                <a:lnTo>
                  <a:pt x="292893" y="50007"/>
                </a:lnTo>
                <a:lnTo>
                  <a:pt x="307181" y="50007"/>
                </a:lnTo>
                <a:lnTo>
                  <a:pt x="321468" y="50007"/>
                </a:lnTo>
                <a:lnTo>
                  <a:pt x="342900" y="50007"/>
                </a:lnTo>
                <a:lnTo>
                  <a:pt x="357187" y="50007"/>
                </a:lnTo>
                <a:lnTo>
                  <a:pt x="371475" y="50007"/>
                </a:lnTo>
                <a:lnTo>
                  <a:pt x="392906" y="50007"/>
                </a:lnTo>
                <a:lnTo>
                  <a:pt x="407193" y="50007"/>
                </a:lnTo>
                <a:lnTo>
                  <a:pt x="428625" y="50007"/>
                </a:lnTo>
                <a:lnTo>
                  <a:pt x="442912" y="42863"/>
                </a:lnTo>
                <a:lnTo>
                  <a:pt x="464343" y="42863"/>
                </a:lnTo>
                <a:lnTo>
                  <a:pt x="478631" y="42863"/>
                </a:lnTo>
                <a:lnTo>
                  <a:pt x="492918" y="42863"/>
                </a:lnTo>
                <a:lnTo>
                  <a:pt x="514350" y="42863"/>
                </a:lnTo>
                <a:lnTo>
                  <a:pt x="528637" y="42863"/>
                </a:lnTo>
                <a:lnTo>
                  <a:pt x="550068" y="42863"/>
                </a:lnTo>
                <a:lnTo>
                  <a:pt x="564356" y="50007"/>
                </a:lnTo>
                <a:lnTo>
                  <a:pt x="585787" y="42863"/>
                </a:lnTo>
                <a:lnTo>
                  <a:pt x="607218" y="50007"/>
                </a:lnTo>
                <a:lnTo>
                  <a:pt x="621506" y="50007"/>
                </a:lnTo>
                <a:lnTo>
                  <a:pt x="642937" y="50007"/>
                </a:lnTo>
                <a:lnTo>
                  <a:pt x="664368" y="50007"/>
                </a:lnTo>
                <a:lnTo>
                  <a:pt x="685800" y="50007"/>
                </a:lnTo>
                <a:lnTo>
                  <a:pt x="700087" y="50007"/>
                </a:lnTo>
                <a:lnTo>
                  <a:pt x="721518" y="50007"/>
                </a:lnTo>
                <a:lnTo>
                  <a:pt x="750093" y="50007"/>
                </a:lnTo>
                <a:lnTo>
                  <a:pt x="771525" y="50007"/>
                </a:lnTo>
                <a:lnTo>
                  <a:pt x="792956" y="50007"/>
                </a:lnTo>
                <a:lnTo>
                  <a:pt x="814387" y="50007"/>
                </a:lnTo>
                <a:lnTo>
                  <a:pt x="835818" y="42863"/>
                </a:lnTo>
                <a:lnTo>
                  <a:pt x="857250" y="42863"/>
                </a:lnTo>
                <a:lnTo>
                  <a:pt x="878681" y="42863"/>
                </a:lnTo>
                <a:lnTo>
                  <a:pt x="900112" y="42863"/>
                </a:lnTo>
                <a:lnTo>
                  <a:pt x="921543" y="35719"/>
                </a:lnTo>
                <a:lnTo>
                  <a:pt x="942975" y="35719"/>
                </a:lnTo>
                <a:lnTo>
                  <a:pt x="964406" y="35719"/>
                </a:lnTo>
                <a:lnTo>
                  <a:pt x="992981" y="35719"/>
                </a:lnTo>
                <a:lnTo>
                  <a:pt x="1014412" y="35719"/>
                </a:lnTo>
                <a:lnTo>
                  <a:pt x="1035843" y="35719"/>
                </a:lnTo>
                <a:lnTo>
                  <a:pt x="1057275" y="35719"/>
                </a:lnTo>
                <a:lnTo>
                  <a:pt x="1078706" y="35719"/>
                </a:lnTo>
                <a:lnTo>
                  <a:pt x="1107281" y="35719"/>
                </a:lnTo>
                <a:lnTo>
                  <a:pt x="1128712" y="35719"/>
                </a:lnTo>
                <a:lnTo>
                  <a:pt x="1150143" y="35719"/>
                </a:lnTo>
                <a:lnTo>
                  <a:pt x="1171575" y="35719"/>
                </a:lnTo>
                <a:lnTo>
                  <a:pt x="1185862" y="35719"/>
                </a:lnTo>
                <a:lnTo>
                  <a:pt x="1214437" y="35719"/>
                </a:lnTo>
                <a:lnTo>
                  <a:pt x="1235868" y="35719"/>
                </a:lnTo>
                <a:lnTo>
                  <a:pt x="1257300" y="35719"/>
                </a:lnTo>
                <a:lnTo>
                  <a:pt x="1278731" y="35719"/>
                </a:lnTo>
                <a:lnTo>
                  <a:pt x="1300162" y="28575"/>
                </a:lnTo>
                <a:lnTo>
                  <a:pt x="1328737" y="28575"/>
                </a:lnTo>
                <a:lnTo>
                  <a:pt x="1350168" y="35719"/>
                </a:lnTo>
                <a:lnTo>
                  <a:pt x="1364456" y="35719"/>
                </a:lnTo>
                <a:lnTo>
                  <a:pt x="1385887" y="35719"/>
                </a:lnTo>
                <a:lnTo>
                  <a:pt x="1407318" y="35719"/>
                </a:lnTo>
                <a:lnTo>
                  <a:pt x="1428750" y="42863"/>
                </a:lnTo>
                <a:lnTo>
                  <a:pt x="1450181" y="42863"/>
                </a:lnTo>
                <a:lnTo>
                  <a:pt x="1471612" y="42863"/>
                </a:lnTo>
                <a:lnTo>
                  <a:pt x="1493044" y="50007"/>
                </a:lnTo>
                <a:lnTo>
                  <a:pt x="1507331" y="42863"/>
                </a:lnTo>
                <a:lnTo>
                  <a:pt x="1528762" y="42863"/>
                </a:lnTo>
                <a:lnTo>
                  <a:pt x="1550194" y="42863"/>
                </a:lnTo>
                <a:lnTo>
                  <a:pt x="1571625" y="42863"/>
                </a:lnTo>
                <a:lnTo>
                  <a:pt x="1585912" y="50007"/>
                </a:lnTo>
                <a:lnTo>
                  <a:pt x="1607344" y="50007"/>
                </a:lnTo>
                <a:lnTo>
                  <a:pt x="1628775" y="50007"/>
                </a:lnTo>
                <a:lnTo>
                  <a:pt x="1650206" y="50007"/>
                </a:lnTo>
                <a:lnTo>
                  <a:pt x="1664494" y="50007"/>
                </a:lnTo>
                <a:lnTo>
                  <a:pt x="1693069" y="50007"/>
                </a:lnTo>
                <a:lnTo>
                  <a:pt x="1714500" y="50007"/>
                </a:lnTo>
                <a:lnTo>
                  <a:pt x="1728787" y="50007"/>
                </a:lnTo>
                <a:lnTo>
                  <a:pt x="1750219" y="50007"/>
                </a:lnTo>
                <a:lnTo>
                  <a:pt x="1771650" y="50007"/>
                </a:lnTo>
                <a:lnTo>
                  <a:pt x="1793081" y="50007"/>
                </a:lnTo>
                <a:lnTo>
                  <a:pt x="1814512" y="50007"/>
                </a:lnTo>
                <a:lnTo>
                  <a:pt x="1835944" y="50007"/>
                </a:lnTo>
                <a:lnTo>
                  <a:pt x="1857375" y="50007"/>
                </a:lnTo>
                <a:lnTo>
                  <a:pt x="1878806" y="50007"/>
                </a:lnTo>
                <a:lnTo>
                  <a:pt x="1900237" y="50007"/>
                </a:lnTo>
                <a:lnTo>
                  <a:pt x="1921669" y="50007"/>
                </a:lnTo>
                <a:lnTo>
                  <a:pt x="1943100" y="50007"/>
                </a:lnTo>
                <a:lnTo>
                  <a:pt x="1964531" y="50007"/>
                </a:lnTo>
                <a:lnTo>
                  <a:pt x="1985962" y="50007"/>
                </a:lnTo>
                <a:lnTo>
                  <a:pt x="2007394" y="50007"/>
                </a:lnTo>
                <a:lnTo>
                  <a:pt x="2028825" y="42863"/>
                </a:lnTo>
                <a:lnTo>
                  <a:pt x="2050256" y="42863"/>
                </a:lnTo>
                <a:lnTo>
                  <a:pt x="2071687" y="42863"/>
                </a:lnTo>
                <a:lnTo>
                  <a:pt x="2100262" y="42863"/>
                </a:lnTo>
                <a:lnTo>
                  <a:pt x="2121694" y="42863"/>
                </a:lnTo>
                <a:lnTo>
                  <a:pt x="2143125" y="42863"/>
                </a:lnTo>
                <a:lnTo>
                  <a:pt x="2164556" y="42863"/>
                </a:lnTo>
                <a:lnTo>
                  <a:pt x="2185987" y="42863"/>
                </a:lnTo>
                <a:lnTo>
                  <a:pt x="2207419" y="42863"/>
                </a:lnTo>
                <a:lnTo>
                  <a:pt x="2228850" y="42863"/>
                </a:lnTo>
                <a:lnTo>
                  <a:pt x="2250281" y="42863"/>
                </a:lnTo>
                <a:lnTo>
                  <a:pt x="2278856" y="42863"/>
                </a:lnTo>
                <a:lnTo>
                  <a:pt x="2300287" y="42863"/>
                </a:lnTo>
                <a:lnTo>
                  <a:pt x="2321719" y="42863"/>
                </a:lnTo>
                <a:lnTo>
                  <a:pt x="2343150" y="35719"/>
                </a:lnTo>
                <a:lnTo>
                  <a:pt x="2364581" y="35719"/>
                </a:lnTo>
                <a:lnTo>
                  <a:pt x="2378869" y="35719"/>
                </a:lnTo>
                <a:lnTo>
                  <a:pt x="2400300" y="35719"/>
                </a:lnTo>
                <a:lnTo>
                  <a:pt x="2428875" y="35719"/>
                </a:lnTo>
                <a:lnTo>
                  <a:pt x="2450306" y="28575"/>
                </a:lnTo>
                <a:lnTo>
                  <a:pt x="2471737" y="28575"/>
                </a:lnTo>
                <a:lnTo>
                  <a:pt x="2486025" y="28575"/>
                </a:lnTo>
                <a:lnTo>
                  <a:pt x="2507456" y="28575"/>
                </a:lnTo>
                <a:lnTo>
                  <a:pt x="2528887" y="28575"/>
                </a:lnTo>
                <a:lnTo>
                  <a:pt x="2550319" y="28575"/>
                </a:lnTo>
                <a:lnTo>
                  <a:pt x="2571750" y="28575"/>
                </a:lnTo>
                <a:lnTo>
                  <a:pt x="2593181" y="28575"/>
                </a:lnTo>
                <a:lnTo>
                  <a:pt x="2614612" y="28575"/>
                </a:lnTo>
                <a:lnTo>
                  <a:pt x="2636044" y="21432"/>
                </a:lnTo>
                <a:lnTo>
                  <a:pt x="2657475" y="21432"/>
                </a:lnTo>
                <a:lnTo>
                  <a:pt x="2678906" y="21432"/>
                </a:lnTo>
                <a:lnTo>
                  <a:pt x="2700337" y="21432"/>
                </a:lnTo>
                <a:lnTo>
                  <a:pt x="2721769" y="21432"/>
                </a:lnTo>
                <a:lnTo>
                  <a:pt x="2743200" y="21432"/>
                </a:lnTo>
                <a:lnTo>
                  <a:pt x="2764631" y="28575"/>
                </a:lnTo>
                <a:lnTo>
                  <a:pt x="2786062" y="28575"/>
                </a:lnTo>
                <a:lnTo>
                  <a:pt x="2807494" y="21432"/>
                </a:lnTo>
                <a:lnTo>
                  <a:pt x="2828925" y="21432"/>
                </a:lnTo>
                <a:lnTo>
                  <a:pt x="2850356" y="21432"/>
                </a:lnTo>
                <a:lnTo>
                  <a:pt x="2871787" y="21432"/>
                </a:lnTo>
                <a:lnTo>
                  <a:pt x="2893219" y="21432"/>
                </a:lnTo>
                <a:lnTo>
                  <a:pt x="2907506" y="21432"/>
                </a:lnTo>
                <a:lnTo>
                  <a:pt x="2928937" y="28575"/>
                </a:lnTo>
                <a:lnTo>
                  <a:pt x="2950369" y="28575"/>
                </a:lnTo>
                <a:lnTo>
                  <a:pt x="2964656" y="28575"/>
                </a:lnTo>
                <a:lnTo>
                  <a:pt x="2986087" y="28575"/>
                </a:lnTo>
                <a:lnTo>
                  <a:pt x="3007519" y="28575"/>
                </a:lnTo>
                <a:lnTo>
                  <a:pt x="3021806" y="28575"/>
                </a:lnTo>
                <a:lnTo>
                  <a:pt x="3043237" y="28575"/>
                </a:lnTo>
                <a:lnTo>
                  <a:pt x="3057525" y="28575"/>
                </a:lnTo>
                <a:lnTo>
                  <a:pt x="3078956" y="28575"/>
                </a:lnTo>
                <a:lnTo>
                  <a:pt x="3100387" y="28575"/>
                </a:lnTo>
                <a:lnTo>
                  <a:pt x="3121819" y="28575"/>
                </a:lnTo>
                <a:lnTo>
                  <a:pt x="3136106" y="28575"/>
                </a:lnTo>
                <a:lnTo>
                  <a:pt x="3157537" y="28575"/>
                </a:lnTo>
                <a:lnTo>
                  <a:pt x="3171825" y="28575"/>
                </a:lnTo>
                <a:lnTo>
                  <a:pt x="3193256" y="35719"/>
                </a:lnTo>
                <a:lnTo>
                  <a:pt x="3214687" y="35719"/>
                </a:lnTo>
                <a:lnTo>
                  <a:pt x="3228975" y="35719"/>
                </a:lnTo>
                <a:lnTo>
                  <a:pt x="3250406" y="35719"/>
                </a:lnTo>
                <a:lnTo>
                  <a:pt x="3271837" y="35719"/>
                </a:lnTo>
                <a:lnTo>
                  <a:pt x="3286125" y="35719"/>
                </a:lnTo>
                <a:lnTo>
                  <a:pt x="3307556" y="35719"/>
                </a:lnTo>
                <a:lnTo>
                  <a:pt x="3321844" y="35719"/>
                </a:lnTo>
                <a:lnTo>
                  <a:pt x="3343275" y="35719"/>
                </a:lnTo>
                <a:lnTo>
                  <a:pt x="3364706" y="42863"/>
                </a:lnTo>
                <a:lnTo>
                  <a:pt x="3378994" y="35719"/>
                </a:lnTo>
                <a:lnTo>
                  <a:pt x="3400425" y="35719"/>
                </a:lnTo>
                <a:lnTo>
                  <a:pt x="3414712" y="35719"/>
                </a:lnTo>
                <a:lnTo>
                  <a:pt x="3436144" y="35719"/>
                </a:lnTo>
                <a:lnTo>
                  <a:pt x="3450431" y="35719"/>
                </a:lnTo>
                <a:lnTo>
                  <a:pt x="3471862" y="35719"/>
                </a:lnTo>
                <a:lnTo>
                  <a:pt x="3493294" y="35719"/>
                </a:lnTo>
                <a:lnTo>
                  <a:pt x="3514725" y="35719"/>
                </a:lnTo>
                <a:lnTo>
                  <a:pt x="3536156" y="35719"/>
                </a:lnTo>
                <a:lnTo>
                  <a:pt x="3557587" y="35719"/>
                </a:lnTo>
                <a:lnTo>
                  <a:pt x="3579019" y="35719"/>
                </a:lnTo>
                <a:lnTo>
                  <a:pt x="3600450" y="35719"/>
                </a:lnTo>
                <a:lnTo>
                  <a:pt x="3614737" y="35719"/>
                </a:lnTo>
                <a:lnTo>
                  <a:pt x="3636169" y="35719"/>
                </a:lnTo>
                <a:lnTo>
                  <a:pt x="3657600" y="35719"/>
                </a:lnTo>
                <a:lnTo>
                  <a:pt x="3679031" y="35719"/>
                </a:lnTo>
                <a:lnTo>
                  <a:pt x="3700462" y="42863"/>
                </a:lnTo>
                <a:lnTo>
                  <a:pt x="3721894" y="42863"/>
                </a:lnTo>
                <a:lnTo>
                  <a:pt x="3743325" y="42863"/>
                </a:lnTo>
                <a:lnTo>
                  <a:pt x="3757612" y="42863"/>
                </a:lnTo>
                <a:lnTo>
                  <a:pt x="3779044" y="42863"/>
                </a:lnTo>
                <a:lnTo>
                  <a:pt x="3800475" y="42863"/>
                </a:lnTo>
                <a:lnTo>
                  <a:pt x="3821906" y="42863"/>
                </a:lnTo>
                <a:lnTo>
                  <a:pt x="3843337" y="42863"/>
                </a:lnTo>
                <a:lnTo>
                  <a:pt x="3864769" y="42863"/>
                </a:lnTo>
                <a:lnTo>
                  <a:pt x="3886200" y="42863"/>
                </a:lnTo>
                <a:lnTo>
                  <a:pt x="3907632" y="42863"/>
                </a:lnTo>
                <a:lnTo>
                  <a:pt x="3929063" y="42863"/>
                </a:lnTo>
                <a:lnTo>
                  <a:pt x="3950494" y="42863"/>
                </a:lnTo>
                <a:lnTo>
                  <a:pt x="3971925" y="42863"/>
                </a:lnTo>
                <a:lnTo>
                  <a:pt x="3993357" y="42863"/>
                </a:lnTo>
                <a:lnTo>
                  <a:pt x="4014788" y="42863"/>
                </a:lnTo>
                <a:lnTo>
                  <a:pt x="4036219" y="42863"/>
                </a:lnTo>
                <a:lnTo>
                  <a:pt x="4057650" y="42863"/>
                </a:lnTo>
                <a:lnTo>
                  <a:pt x="4079082" y="50007"/>
                </a:lnTo>
                <a:lnTo>
                  <a:pt x="4100513" y="50007"/>
                </a:lnTo>
                <a:lnTo>
                  <a:pt x="4121944" y="50007"/>
                </a:lnTo>
                <a:lnTo>
                  <a:pt x="4143375" y="50007"/>
                </a:lnTo>
                <a:lnTo>
                  <a:pt x="4164807" y="50007"/>
                </a:lnTo>
                <a:lnTo>
                  <a:pt x="4186238" y="50007"/>
                </a:lnTo>
                <a:lnTo>
                  <a:pt x="4207669" y="50007"/>
                </a:lnTo>
                <a:lnTo>
                  <a:pt x="4236244" y="50007"/>
                </a:lnTo>
                <a:lnTo>
                  <a:pt x="4257675" y="50007"/>
                </a:lnTo>
                <a:lnTo>
                  <a:pt x="4279107" y="50007"/>
                </a:lnTo>
                <a:lnTo>
                  <a:pt x="4300538" y="50007"/>
                </a:lnTo>
                <a:lnTo>
                  <a:pt x="4329113" y="50007"/>
                </a:lnTo>
                <a:lnTo>
                  <a:pt x="4350544" y="50007"/>
                </a:lnTo>
                <a:lnTo>
                  <a:pt x="4371975" y="50007"/>
                </a:lnTo>
                <a:lnTo>
                  <a:pt x="4393407" y="50007"/>
                </a:lnTo>
                <a:lnTo>
                  <a:pt x="4414838" y="50007"/>
                </a:lnTo>
                <a:lnTo>
                  <a:pt x="4436269" y="50007"/>
                </a:lnTo>
                <a:lnTo>
                  <a:pt x="4464844" y="50007"/>
                </a:lnTo>
                <a:lnTo>
                  <a:pt x="4486275" y="50007"/>
                </a:lnTo>
                <a:lnTo>
                  <a:pt x="4507707" y="50007"/>
                </a:lnTo>
                <a:lnTo>
                  <a:pt x="4529138" y="50007"/>
                </a:lnTo>
                <a:lnTo>
                  <a:pt x="4550569" y="42863"/>
                </a:lnTo>
                <a:lnTo>
                  <a:pt x="4579144" y="42863"/>
                </a:lnTo>
                <a:lnTo>
                  <a:pt x="4600575" y="42863"/>
                </a:lnTo>
                <a:lnTo>
                  <a:pt x="4622007" y="42863"/>
                </a:lnTo>
                <a:lnTo>
                  <a:pt x="4643438" y="42863"/>
                </a:lnTo>
                <a:lnTo>
                  <a:pt x="4664869" y="42863"/>
                </a:lnTo>
                <a:lnTo>
                  <a:pt x="4686300" y="42863"/>
                </a:lnTo>
                <a:lnTo>
                  <a:pt x="4707732" y="42863"/>
                </a:lnTo>
                <a:lnTo>
                  <a:pt x="4736307" y="35719"/>
                </a:lnTo>
                <a:lnTo>
                  <a:pt x="4757738" y="35719"/>
                </a:lnTo>
                <a:lnTo>
                  <a:pt x="4779169" y="35719"/>
                </a:lnTo>
                <a:lnTo>
                  <a:pt x="4800600" y="35719"/>
                </a:lnTo>
                <a:lnTo>
                  <a:pt x="4829175" y="35719"/>
                </a:lnTo>
                <a:lnTo>
                  <a:pt x="4850607" y="28575"/>
                </a:lnTo>
                <a:lnTo>
                  <a:pt x="4872038" y="28575"/>
                </a:lnTo>
                <a:lnTo>
                  <a:pt x="4893469" y="28575"/>
                </a:lnTo>
                <a:lnTo>
                  <a:pt x="4914900" y="21432"/>
                </a:lnTo>
                <a:lnTo>
                  <a:pt x="4943475" y="21432"/>
                </a:lnTo>
                <a:lnTo>
                  <a:pt x="4972050" y="21432"/>
                </a:lnTo>
                <a:lnTo>
                  <a:pt x="4986338" y="21432"/>
                </a:lnTo>
                <a:lnTo>
                  <a:pt x="5014913" y="21432"/>
                </a:lnTo>
                <a:lnTo>
                  <a:pt x="5036344" y="21432"/>
                </a:lnTo>
                <a:lnTo>
                  <a:pt x="5064919" y="21432"/>
                </a:lnTo>
                <a:lnTo>
                  <a:pt x="5086350" y="14288"/>
                </a:lnTo>
                <a:lnTo>
                  <a:pt x="5107782" y="14288"/>
                </a:lnTo>
                <a:lnTo>
                  <a:pt x="5129213" y="14288"/>
                </a:lnTo>
                <a:lnTo>
                  <a:pt x="5150644" y="14288"/>
                </a:lnTo>
                <a:lnTo>
                  <a:pt x="5179219" y="7144"/>
                </a:lnTo>
                <a:lnTo>
                  <a:pt x="5207794" y="7144"/>
                </a:lnTo>
                <a:lnTo>
                  <a:pt x="5229225" y="7144"/>
                </a:lnTo>
                <a:lnTo>
                  <a:pt x="5250657" y="7144"/>
                </a:lnTo>
                <a:lnTo>
                  <a:pt x="5279232" y="7144"/>
                </a:lnTo>
                <a:lnTo>
                  <a:pt x="5300663" y="7144"/>
                </a:lnTo>
                <a:lnTo>
                  <a:pt x="5329238" y="0"/>
                </a:lnTo>
                <a:lnTo>
                  <a:pt x="5357813" y="0"/>
                </a:lnTo>
                <a:lnTo>
                  <a:pt x="5379244" y="7144"/>
                </a:lnTo>
                <a:lnTo>
                  <a:pt x="5400675" y="7144"/>
                </a:lnTo>
                <a:lnTo>
                  <a:pt x="5436394" y="7144"/>
                </a:lnTo>
                <a:lnTo>
                  <a:pt x="5457825" y="7144"/>
                </a:lnTo>
                <a:lnTo>
                  <a:pt x="5486400" y="7144"/>
                </a:lnTo>
                <a:lnTo>
                  <a:pt x="5514975" y="14288"/>
                </a:lnTo>
                <a:lnTo>
                  <a:pt x="5543550" y="14288"/>
                </a:lnTo>
                <a:lnTo>
                  <a:pt x="5572125" y="14288"/>
                </a:lnTo>
                <a:lnTo>
                  <a:pt x="5600700" y="14288"/>
                </a:lnTo>
                <a:lnTo>
                  <a:pt x="5622132" y="14288"/>
                </a:lnTo>
                <a:lnTo>
                  <a:pt x="5643563" y="14288"/>
                </a:lnTo>
                <a:lnTo>
                  <a:pt x="5672138" y="14288"/>
                </a:lnTo>
                <a:lnTo>
                  <a:pt x="5700713" y="14288"/>
                </a:lnTo>
                <a:lnTo>
                  <a:pt x="5722144" y="7144"/>
                </a:lnTo>
                <a:lnTo>
                  <a:pt x="5750719" y="7144"/>
                </a:lnTo>
                <a:lnTo>
                  <a:pt x="5779294" y="7144"/>
                </a:lnTo>
                <a:lnTo>
                  <a:pt x="5807869" y="7144"/>
                </a:lnTo>
                <a:lnTo>
                  <a:pt x="5829300" y="7144"/>
                </a:lnTo>
                <a:lnTo>
                  <a:pt x="5857875" y="7144"/>
                </a:lnTo>
                <a:lnTo>
                  <a:pt x="5886450" y="7144"/>
                </a:lnTo>
                <a:lnTo>
                  <a:pt x="5907882" y="14288"/>
                </a:lnTo>
                <a:lnTo>
                  <a:pt x="5936457" y="14288"/>
                </a:lnTo>
                <a:lnTo>
                  <a:pt x="5965032" y="14288"/>
                </a:lnTo>
                <a:lnTo>
                  <a:pt x="5986463" y="14288"/>
                </a:lnTo>
                <a:lnTo>
                  <a:pt x="6015038" y="14288"/>
                </a:lnTo>
                <a:lnTo>
                  <a:pt x="6043613" y="14288"/>
                </a:lnTo>
                <a:lnTo>
                  <a:pt x="6072188" y="14288"/>
                </a:lnTo>
                <a:lnTo>
                  <a:pt x="6093619" y="14288"/>
                </a:lnTo>
                <a:lnTo>
                  <a:pt x="6122194" y="14288"/>
                </a:lnTo>
                <a:lnTo>
                  <a:pt x="6150769" y="14288"/>
                </a:lnTo>
                <a:lnTo>
                  <a:pt x="6179344" y="14288"/>
                </a:lnTo>
                <a:lnTo>
                  <a:pt x="6207919" y="14288"/>
                </a:lnTo>
                <a:lnTo>
                  <a:pt x="6229350" y="14288"/>
                </a:lnTo>
                <a:lnTo>
                  <a:pt x="6257925" y="14288"/>
                </a:lnTo>
                <a:lnTo>
                  <a:pt x="6286500" y="14288"/>
                </a:lnTo>
                <a:lnTo>
                  <a:pt x="6315075" y="14288"/>
                </a:lnTo>
                <a:lnTo>
                  <a:pt x="6336507" y="14288"/>
                </a:lnTo>
                <a:lnTo>
                  <a:pt x="6365082" y="14288"/>
                </a:lnTo>
                <a:lnTo>
                  <a:pt x="6393657" y="14288"/>
                </a:lnTo>
                <a:lnTo>
                  <a:pt x="6415088" y="14288"/>
                </a:lnTo>
                <a:lnTo>
                  <a:pt x="6443663" y="14288"/>
                </a:lnTo>
                <a:lnTo>
                  <a:pt x="6472238" y="14288"/>
                </a:lnTo>
                <a:lnTo>
                  <a:pt x="6500813" y="7144"/>
                </a:lnTo>
                <a:lnTo>
                  <a:pt x="6522244" y="7144"/>
                </a:lnTo>
                <a:lnTo>
                  <a:pt x="6550819" y="7144"/>
                </a:lnTo>
                <a:lnTo>
                  <a:pt x="6572250" y="7144"/>
                </a:lnTo>
                <a:lnTo>
                  <a:pt x="6600825" y="7144"/>
                </a:lnTo>
                <a:lnTo>
                  <a:pt x="6622257" y="0"/>
                </a:lnTo>
                <a:lnTo>
                  <a:pt x="6650832" y="0"/>
                </a:lnTo>
                <a:lnTo>
                  <a:pt x="6672263" y="0"/>
                </a:lnTo>
                <a:lnTo>
                  <a:pt x="6693694" y="0"/>
                </a:lnTo>
                <a:lnTo>
                  <a:pt x="6722269" y="0"/>
                </a:lnTo>
                <a:lnTo>
                  <a:pt x="6743700" y="0"/>
                </a:lnTo>
                <a:lnTo>
                  <a:pt x="6772275" y="0"/>
                </a:lnTo>
                <a:lnTo>
                  <a:pt x="6793707" y="0"/>
                </a:lnTo>
                <a:lnTo>
                  <a:pt x="6822282" y="0"/>
                </a:lnTo>
                <a:lnTo>
                  <a:pt x="6843713" y="0"/>
                </a:lnTo>
                <a:lnTo>
                  <a:pt x="6865144" y="0"/>
                </a:lnTo>
                <a:lnTo>
                  <a:pt x="6886575" y="0"/>
                </a:lnTo>
                <a:lnTo>
                  <a:pt x="6915150" y="0"/>
                </a:lnTo>
                <a:lnTo>
                  <a:pt x="6936582" y="0"/>
                </a:lnTo>
                <a:lnTo>
                  <a:pt x="6965157" y="0"/>
                </a:lnTo>
                <a:lnTo>
                  <a:pt x="6986588" y="0"/>
                </a:lnTo>
                <a:lnTo>
                  <a:pt x="7008019" y="0"/>
                </a:lnTo>
                <a:lnTo>
                  <a:pt x="7029450" y="7144"/>
                </a:lnTo>
                <a:lnTo>
                  <a:pt x="7050882" y="7144"/>
                </a:lnTo>
                <a:lnTo>
                  <a:pt x="7072313" y="7144"/>
                </a:lnTo>
                <a:lnTo>
                  <a:pt x="7086600" y="7144"/>
                </a:lnTo>
                <a:lnTo>
                  <a:pt x="7108032" y="14288"/>
                </a:lnTo>
                <a:lnTo>
                  <a:pt x="7122319" y="14288"/>
                </a:lnTo>
                <a:lnTo>
                  <a:pt x="7136607" y="14288"/>
                </a:lnTo>
                <a:lnTo>
                  <a:pt x="7158038" y="21432"/>
                </a:lnTo>
                <a:lnTo>
                  <a:pt x="7172325" y="21432"/>
                </a:lnTo>
                <a:lnTo>
                  <a:pt x="7186613" y="21432"/>
                </a:lnTo>
                <a:lnTo>
                  <a:pt x="7193757" y="28575"/>
                </a:lnTo>
                <a:lnTo>
                  <a:pt x="7193757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01975" y="3986213"/>
            <a:ext cx="6580188" cy="114300"/>
          </a:xfrm>
          <a:custGeom>
            <a:avLst/>
            <a:gdLst/>
            <a:ahLst/>
            <a:cxnLst/>
            <a:rect l="0" t="0" r="0" b="0"/>
            <a:pathLst>
              <a:path w="6579396" h="114301">
                <a:moveTo>
                  <a:pt x="0" y="35719"/>
                </a:moveTo>
                <a:lnTo>
                  <a:pt x="0" y="35719"/>
                </a:lnTo>
                <a:lnTo>
                  <a:pt x="7144" y="35719"/>
                </a:lnTo>
                <a:lnTo>
                  <a:pt x="7144" y="35719"/>
                </a:lnTo>
                <a:lnTo>
                  <a:pt x="7144" y="35719"/>
                </a:lnTo>
                <a:lnTo>
                  <a:pt x="14288" y="35719"/>
                </a:lnTo>
                <a:lnTo>
                  <a:pt x="14288" y="35719"/>
                </a:lnTo>
                <a:lnTo>
                  <a:pt x="21432" y="35719"/>
                </a:lnTo>
                <a:lnTo>
                  <a:pt x="21432" y="35719"/>
                </a:lnTo>
                <a:lnTo>
                  <a:pt x="28575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42863" y="35719"/>
                </a:lnTo>
                <a:lnTo>
                  <a:pt x="50007" y="35719"/>
                </a:lnTo>
                <a:lnTo>
                  <a:pt x="57150" y="35719"/>
                </a:lnTo>
                <a:lnTo>
                  <a:pt x="64294" y="35719"/>
                </a:lnTo>
                <a:lnTo>
                  <a:pt x="71438" y="35719"/>
                </a:lnTo>
                <a:lnTo>
                  <a:pt x="85725" y="35719"/>
                </a:lnTo>
                <a:lnTo>
                  <a:pt x="92869" y="35719"/>
                </a:lnTo>
                <a:lnTo>
                  <a:pt x="100013" y="42863"/>
                </a:lnTo>
                <a:lnTo>
                  <a:pt x="107157" y="42863"/>
                </a:lnTo>
                <a:lnTo>
                  <a:pt x="121444" y="42863"/>
                </a:lnTo>
                <a:lnTo>
                  <a:pt x="128588" y="42863"/>
                </a:lnTo>
                <a:lnTo>
                  <a:pt x="135732" y="42863"/>
                </a:lnTo>
                <a:lnTo>
                  <a:pt x="150019" y="50006"/>
                </a:lnTo>
                <a:lnTo>
                  <a:pt x="157163" y="50006"/>
                </a:lnTo>
                <a:lnTo>
                  <a:pt x="164307" y="50006"/>
                </a:lnTo>
                <a:lnTo>
                  <a:pt x="178594" y="50006"/>
                </a:lnTo>
                <a:lnTo>
                  <a:pt x="185738" y="50006"/>
                </a:lnTo>
                <a:lnTo>
                  <a:pt x="200025" y="50006"/>
                </a:lnTo>
                <a:lnTo>
                  <a:pt x="207169" y="50006"/>
                </a:lnTo>
                <a:lnTo>
                  <a:pt x="221457" y="50006"/>
                </a:lnTo>
                <a:lnTo>
                  <a:pt x="235744" y="50006"/>
                </a:lnTo>
                <a:lnTo>
                  <a:pt x="242888" y="50006"/>
                </a:lnTo>
                <a:lnTo>
                  <a:pt x="257175" y="50006"/>
                </a:lnTo>
                <a:lnTo>
                  <a:pt x="271463" y="50006"/>
                </a:lnTo>
                <a:lnTo>
                  <a:pt x="285750" y="50006"/>
                </a:lnTo>
                <a:lnTo>
                  <a:pt x="300038" y="50006"/>
                </a:lnTo>
                <a:lnTo>
                  <a:pt x="314325" y="42863"/>
                </a:lnTo>
                <a:lnTo>
                  <a:pt x="328613" y="42863"/>
                </a:lnTo>
                <a:lnTo>
                  <a:pt x="342900" y="42863"/>
                </a:lnTo>
                <a:lnTo>
                  <a:pt x="357188" y="42863"/>
                </a:lnTo>
                <a:lnTo>
                  <a:pt x="371475" y="42863"/>
                </a:lnTo>
                <a:lnTo>
                  <a:pt x="378619" y="42863"/>
                </a:lnTo>
                <a:lnTo>
                  <a:pt x="392907" y="42863"/>
                </a:lnTo>
                <a:lnTo>
                  <a:pt x="407194" y="42863"/>
                </a:lnTo>
                <a:lnTo>
                  <a:pt x="421482" y="42863"/>
                </a:lnTo>
                <a:lnTo>
                  <a:pt x="442913" y="42863"/>
                </a:lnTo>
                <a:lnTo>
                  <a:pt x="457200" y="42863"/>
                </a:lnTo>
                <a:lnTo>
                  <a:pt x="471488" y="42863"/>
                </a:lnTo>
                <a:lnTo>
                  <a:pt x="485775" y="42863"/>
                </a:lnTo>
                <a:lnTo>
                  <a:pt x="500063" y="42863"/>
                </a:lnTo>
                <a:lnTo>
                  <a:pt x="521494" y="42863"/>
                </a:lnTo>
                <a:lnTo>
                  <a:pt x="535782" y="42863"/>
                </a:lnTo>
                <a:lnTo>
                  <a:pt x="557213" y="35719"/>
                </a:lnTo>
                <a:lnTo>
                  <a:pt x="571500" y="35719"/>
                </a:lnTo>
                <a:lnTo>
                  <a:pt x="592932" y="35719"/>
                </a:lnTo>
                <a:lnTo>
                  <a:pt x="607219" y="35719"/>
                </a:lnTo>
                <a:lnTo>
                  <a:pt x="621507" y="35719"/>
                </a:lnTo>
                <a:lnTo>
                  <a:pt x="642938" y="35719"/>
                </a:lnTo>
                <a:lnTo>
                  <a:pt x="657225" y="35719"/>
                </a:lnTo>
                <a:lnTo>
                  <a:pt x="678657" y="35719"/>
                </a:lnTo>
                <a:lnTo>
                  <a:pt x="700088" y="35719"/>
                </a:lnTo>
                <a:lnTo>
                  <a:pt x="714375" y="35719"/>
                </a:lnTo>
                <a:lnTo>
                  <a:pt x="742950" y="35719"/>
                </a:lnTo>
                <a:lnTo>
                  <a:pt x="757238" y="35719"/>
                </a:lnTo>
                <a:lnTo>
                  <a:pt x="778669" y="35719"/>
                </a:lnTo>
                <a:lnTo>
                  <a:pt x="800100" y="35719"/>
                </a:lnTo>
                <a:lnTo>
                  <a:pt x="821532" y="35719"/>
                </a:lnTo>
                <a:lnTo>
                  <a:pt x="835819" y="35719"/>
                </a:lnTo>
                <a:lnTo>
                  <a:pt x="857250" y="35719"/>
                </a:lnTo>
                <a:lnTo>
                  <a:pt x="878682" y="35719"/>
                </a:lnTo>
                <a:lnTo>
                  <a:pt x="900113" y="35719"/>
                </a:lnTo>
                <a:lnTo>
                  <a:pt x="928688" y="35719"/>
                </a:lnTo>
                <a:lnTo>
                  <a:pt x="950119" y="35719"/>
                </a:lnTo>
                <a:lnTo>
                  <a:pt x="964407" y="35719"/>
                </a:lnTo>
                <a:lnTo>
                  <a:pt x="992982" y="35719"/>
                </a:lnTo>
                <a:lnTo>
                  <a:pt x="1007269" y="35719"/>
                </a:lnTo>
                <a:lnTo>
                  <a:pt x="1028701" y="35719"/>
                </a:lnTo>
                <a:lnTo>
                  <a:pt x="1057276" y="28575"/>
                </a:lnTo>
                <a:lnTo>
                  <a:pt x="1078707" y="28575"/>
                </a:lnTo>
                <a:lnTo>
                  <a:pt x="1100138" y="28575"/>
                </a:lnTo>
                <a:lnTo>
                  <a:pt x="1121569" y="28575"/>
                </a:lnTo>
                <a:lnTo>
                  <a:pt x="1150144" y="28575"/>
                </a:lnTo>
                <a:lnTo>
                  <a:pt x="1171576" y="28575"/>
                </a:lnTo>
                <a:lnTo>
                  <a:pt x="1200151" y="28575"/>
                </a:lnTo>
                <a:lnTo>
                  <a:pt x="1221582" y="28575"/>
                </a:lnTo>
                <a:lnTo>
                  <a:pt x="1243013" y="28575"/>
                </a:lnTo>
                <a:lnTo>
                  <a:pt x="1271588" y="28575"/>
                </a:lnTo>
                <a:lnTo>
                  <a:pt x="1293019" y="21431"/>
                </a:lnTo>
                <a:lnTo>
                  <a:pt x="1321594" y="21431"/>
                </a:lnTo>
                <a:lnTo>
                  <a:pt x="1343026" y="21431"/>
                </a:lnTo>
                <a:lnTo>
                  <a:pt x="1371601" y="21431"/>
                </a:lnTo>
                <a:lnTo>
                  <a:pt x="1400176" y="21431"/>
                </a:lnTo>
                <a:lnTo>
                  <a:pt x="1421607" y="21431"/>
                </a:lnTo>
                <a:lnTo>
                  <a:pt x="1443038" y="21431"/>
                </a:lnTo>
                <a:lnTo>
                  <a:pt x="1471613" y="21431"/>
                </a:lnTo>
                <a:lnTo>
                  <a:pt x="1500188" y="21431"/>
                </a:lnTo>
                <a:lnTo>
                  <a:pt x="1521619" y="21431"/>
                </a:lnTo>
                <a:lnTo>
                  <a:pt x="1550194" y="21431"/>
                </a:lnTo>
                <a:lnTo>
                  <a:pt x="1571626" y="28575"/>
                </a:lnTo>
                <a:lnTo>
                  <a:pt x="1593057" y="28575"/>
                </a:lnTo>
                <a:lnTo>
                  <a:pt x="1621632" y="28575"/>
                </a:lnTo>
                <a:lnTo>
                  <a:pt x="1650207" y="28575"/>
                </a:lnTo>
                <a:lnTo>
                  <a:pt x="1671638" y="28575"/>
                </a:lnTo>
                <a:lnTo>
                  <a:pt x="1700213" y="28575"/>
                </a:lnTo>
                <a:lnTo>
                  <a:pt x="1728788" y="28575"/>
                </a:lnTo>
                <a:lnTo>
                  <a:pt x="1750219" y="28575"/>
                </a:lnTo>
                <a:lnTo>
                  <a:pt x="1778794" y="28575"/>
                </a:lnTo>
                <a:lnTo>
                  <a:pt x="1800226" y="28575"/>
                </a:lnTo>
                <a:lnTo>
                  <a:pt x="1828801" y="28575"/>
                </a:lnTo>
                <a:lnTo>
                  <a:pt x="1850232" y="35719"/>
                </a:lnTo>
                <a:lnTo>
                  <a:pt x="1878807" y="35719"/>
                </a:lnTo>
                <a:lnTo>
                  <a:pt x="1907382" y="35719"/>
                </a:lnTo>
                <a:lnTo>
                  <a:pt x="1928813" y="35719"/>
                </a:lnTo>
                <a:lnTo>
                  <a:pt x="1957388" y="35719"/>
                </a:lnTo>
                <a:lnTo>
                  <a:pt x="1978819" y="35719"/>
                </a:lnTo>
                <a:lnTo>
                  <a:pt x="2007394" y="35719"/>
                </a:lnTo>
                <a:lnTo>
                  <a:pt x="2028826" y="35719"/>
                </a:lnTo>
                <a:lnTo>
                  <a:pt x="2057401" y="35719"/>
                </a:lnTo>
                <a:lnTo>
                  <a:pt x="2085976" y="35719"/>
                </a:lnTo>
                <a:lnTo>
                  <a:pt x="2114551" y="35719"/>
                </a:lnTo>
                <a:lnTo>
                  <a:pt x="2135982" y="28575"/>
                </a:lnTo>
                <a:lnTo>
                  <a:pt x="2164557" y="28575"/>
                </a:lnTo>
                <a:lnTo>
                  <a:pt x="2193132" y="21431"/>
                </a:lnTo>
                <a:lnTo>
                  <a:pt x="2221707" y="21431"/>
                </a:lnTo>
                <a:lnTo>
                  <a:pt x="2250282" y="21431"/>
                </a:lnTo>
                <a:lnTo>
                  <a:pt x="2278857" y="21431"/>
                </a:lnTo>
                <a:lnTo>
                  <a:pt x="2300288" y="21431"/>
                </a:lnTo>
                <a:lnTo>
                  <a:pt x="2328863" y="21431"/>
                </a:lnTo>
                <a:lnTo>
                  <a:pt x="2357438" y="14288"/>
                </a:lnTo>
                <a:lnTo>
                  <a:pt x="2386013" y="14288"/>
                </a:lnTo>
                <a:lnTo>
                  <a:pt x="2414588" y="14288"/>
                </a:lnTo>
                <a:lnTo>
                  <a:pt x="2443163" y="14288"/>
                </a:lnTo>
                <a:lnTo>
                  <a:pt x="2471738" y="14288"/>
                </a:lnTo>
                <a:lnTo>
                  <a:pt x="2500313" y="14288"/>
                </a:lnTo>
                <a:lnTo>
                  <a:pt x="2528888" y="14288"/>
                </a:lnTo>
                <a:lnTo>
                  <a:pt x="2557463" y="7144"/>
                </a:lnTo>
                <a:lnTo>
                  <a:pt x="2586038" y="7144"/>
                </a:lnTo>
                <a:lnTo>
                  <a:pt x="2614613" y="7144"/>
                </a:lnTo>
                <a:lnTo>
                  <a:pt x="2636044" y="7144"/>
                </a:lnTo>
                <a:lnTo>
                  <a:pt x="2671763" y="7144"/>
                </a:lnTo>
                <a:lnTo>
                  <a:pt x="2700338" y="7144"/>
                </a:lnTo>
                <a:lnTo>
                  <a:pt x="2728913" y="7144"/>
                </a:lnTo>
                <a:lnTo>
                  <a:pt x="2757488" y="7144"/>
                </a:lnTo>
                <a:lnTo>
                  <a:pt x="2786063" y="7144"/>
                </a:lnTo>
                <a:lnTo>
                  <a:pt x="2814638" y="7144"/>
                </a:lnTo>
                <a:lnTo>
                  <a:pt x="2843213" y="7144"/>
                </a:lnTo>
                <a:lnTo>
                  <a:pt x="2871788" y="7144"/>
                </a:lnTo>
                <a:lnTo>
                  <a:pt x="2900363" y="7144"/>
                </a:lnTo>
                <a:lnTo>
                  <a:pt x="2928938" y="0"/>
                </a:lnTo>
                <a:lnTo>
                  <a:pt x="2957513" y="0"/>
                </a:lnTo>
                <a:lnTo>
                  <a:pt x="2986088" y="0"/>
                </a:lnTo>
                <a:lnTo>
                  <a:pt x="3021807" y="0"/>
                </a:lnTo>
                <a:lnTo>
                  <a:pt x="3050382" y="0"/>
                </a:lnTo>
                <a:lnTo>
                  <a:pt x="3078957" y="0"/>
                </a:lnTo>
                <a:lnTo>
                  <a:pt x="3114676" y="0"/>
                </a:lnTo>
                <a:lnTo>
                  <a:pt x="3143251" y="0"/>
                </a:lnTo>
                <a:lnTo>
                  <a:pt x="3171826" y="7144"/>
                </a:lnTo>
                <a:lnTo>
                  <a:pt x="3207544" y="7144"/>
                </a:lnTo>
                <a:lnTo>
                  <a:pt x="3236119" y="7144"/>
                </a:lnTo>
                <a:lnTo>
                  <a:pt x="3264694" y="14288"/>
                </a:lnTo>
                <a:lnTo>
                  <a:pt x="3293269" y="14288"/>
                </a:lnTo>
                <a:lnTo>
                  <a:pt x="3321845" y="14288"/>
                </a:lnTo>
                <a:lnTo>
                  <a:pt x="3350420" y="14288"/>
                </a:lnTo>
                <a:lnTo>
                  <a:pt x="3386139" y="14288"/>
                </a:lnTo>
                <a:lnTo>
                  <a:pt x="3414714" y="21431"/>
                </a:lnTo>
                <a:lnTo>
                  <a:pt x="3443289" y="21431"/>
                </a:lnTo>
                <a:lnTo>
                  <a:pt x="3471864" y="21431"/>
                </a:lnTo>
                <a:lnTo>
                  <a:pt x="3500439" y="21431"/>
                </a:lnTo>
                <a:lnTo>
                  <a:pt x="3529014" y="28575"/>
                </a:lnTo>
                <a:lnTo>
                  <a:pt x="3557589" y="28575"/>
                </a:lnTo>
                <a:lnTo>
                  <a:pt x="3586164" y="28575"/>
                </a:lnTo>
                <a:lnTo>
                  <a:pt x="3621882" y="28575"/>
                </a:lnTo>
                <a:lnTo>
                  <a:pt x="3650457" y="28575"/>
                </a:lnTo>
                <a:lnTo>
                  <a:pt x="3679032" y="28575"/>
                </a:lnTo>
                <a:lnTo>
                  <a:pt x="3714751" y="28575"/>
                </a:lnTo>
                <a:lnTo>
                  <a:pt x="3743326" y="28575"/>
                </a:lnTo>
                <a:lnTo>
                  <a:pt x="3779045" y="28575"/>
                </a:lnTo>
                <a:lnTo>
                  <a:pt x="3807620" y="28575"/>
                </a:lnTo>
                <a:lnTo>
                  <a:pt x="3836195" y="28575"/>
                </a:lnTo>
                <a:lnTo>
                  <a:pt x="3864770" y="28575"/>
                </a:lnTo>
                <a:lnTo>
                  <a:pt x="3900489" y="28575"/>
                </a:lnTo>
                <a:lnTo>
                  <a:pt x="3929064" y="28575"/>
                </a:lnTo>
                <a:lnTo>
                  <a:pt x="3957639" y="28575"/>
                </a:lnTo>
                <a:lnTo>
                  <a:pt x="3986214" y="35719"/>
                </a:lnTo>
                <a:lnTo>
                  <a:pt x="4014789" y="35719"/>
                </a:lnTo>
                <a:lnTo>
                  <a:pt x="4043364" y="35719"/>
                </a:lnTo>
                <a:lnTo>
                  <a:pt x="4071939" y="35719"/>
                </a:lnTo>
                <a:lnTo>
                  <a:pt x="4100514" y="35719"/>
                </a:lnTo>
                <a:lnTo>
                  <a:pt x="4129089" y="35719"/>
                </a:lnTo>
                <a:lnTo>
                  <a:pt x="4150520" y="35719"/>
                </a:lnTo>
                <a:lnTo>
                  <a:pt x="4179095" y="42863"/>
                </a:lnTo>
                <a:lnTo>
                  <a:pt x="4207670" y="42863"/>
                </a:lnTo>
                <a:lnTo>
                  <a:pt x="4236245" y="42863"/>
                </a:lnTo>
                <a:lnTo>
                  <a:pt x="4264820" y="42863"/>
                </a:lnTo>
                <a:lnTo>
                  <a:pt x="4286251" y="42863"/>
                </a:lnTo>
                <a:lnTo>
                  <a:pt x="4314826" y="42863"/>
                </a:lnTo>
                <a:lnTo>
                  <a:pt x="4336257" y="35719"/>
                </a:lnTo>
                <a:lnTo>
                  <a:pt x="4364832" y="35719"/>
                </a:lnTo>
                <a:lnTo>
                  <a:pt x="4393407" y="35719"/>
                </a:lnTo>
                <a:lnTo>
                  <a:pt x="4421982" y="35719"/>
                </a:lnTo>
                <a:lnTo>
                  <a:pt x="4450557" y="35719"/>
                </a:lnTo>
                <a:lnTo>
                  <a:pt x="4479132" y="35719"/>
                </a:lnTo>
                <a:lnTo>
                  <a:pt x="4507707" y="35719"/>
                </a:lnTo>
                <a:lnTo>
                  <a:pt x="4536282" y="35719"/>
                </a:lnTo>
                <a:lnTo>
                  <a:pt x="4564857" y="35719"/>
                </a:lnTo>
                <a:lnTo>
                  <a:pt x="4600576" y="35719"/>
                </a:lnTo>
                <a:lnTo>
                  <a:pt x="4629151" y="35719"/>
                </a:lnTo>
                <a:lnTo>
                  <a:pt x="4657726" y="35719"/>
                </a:lnTo>
                <a:lnTo>
                  <a:pt x="4693445" y="35719"/>
                </a:lnTo>
                <a:lnTo>
                  <a:pt x="4722020" y="28575"/>
                </a:lnTo>
                <a:lnTo>
                  <a:pt x="4750595" y="28575"/>
                </a:lnTo>
                <a:lnTo>
                  <a:pt x="4779170" y="28575"/>
                </a:lnTo>
                <a:lnTo>
                  <a:pt x="4807745" y="28575"/>
                </a:lnTo>
                <a:lnTo>
                  <a:pt x="4836320" y="28575"/>
                </a:lnTo>
                <a:lnTo>
                  <a:pt x="4872039" y="28575"/>
                </a:lnTo>
                <a:lnTo>
                  <a:pt x="4900614" y="21431"/>
                </a:lnTo>
                <a:lnTo>
                  <a:pt x="4929189" y="21431"/>
                </a:lnTo>
                <a:lnTo>
                  <a:pt x="4957764" y="21431"/>
                </a:lnTo>
                <a:lnTo>
                  <a:pt x="4993482" y="21431"/>
                </a:lnTo>
                <a:lnTo>
                  <a:pt x="5022057" y="21431"/>
                </a:lnTo>
                <a:lnTo>
                  <a:pt x="5050632" y="28575"/>
                </a:lnTo>
                <a:lnTo>
                  <a:pt x="5079207" y="28575"/>
                </a:lnTo>
                <a:lnTo>
                  <a:pt x="5107782" y="28575"/>
                </a:lnTo>
                <a:lnTo>
                  <a:pt x="5136357" y="35719"/>
                </a:lnTo>
                <a:lnTo>
                  <a:pt x="5172076" y="35719"/>
                </a:lnTo>
                <a:lnTo>
                  <a:pt x="5193507" y="35719"/>
                </a:lnTo>
                <a:lnTo>
                  <a:pt x="5229226" y="42863"/>
                </a:lnTo>
                <a:lnTo>
                  <a:pt x="5257801" y="42863"/>
                </a:lnTo>
                <a:lnTo>
                  <a:pt x="5286376" y="42863"/>
                </a:lnTo>
                <a:lnTo>
                  <a:pt x="5314951" y="50006"/>
                </a:lnTo>
                <a:lnTo>
                  <a:pt x="5343526" y="50006"/>
                </a:lnTo>
                <a:lnTo>
                  <a:pt x="5372101" y="50006"/>
                </a:lnTo>
                <a:lnTo>
                  <a:pt x="5400676" y="57150"/>
                </a:lnTo>
                <a:lnTo>
                  <a:pt x="5422107" y="57150"/>
                </a:lnTo>
                <a:lnTo>
                  <a:pt x="5457826" y="57150"/>
                </a:lnTo>
                <a:lnTo>
                  <a:pt x="5486401" y="57150"/>
                </a:lnTo>
                <a:lnTo>
                  <a:pt x="5514976" y="57150"/>
                </a:lnTo>
                <a:lnTo>
                  <a:pt x="5543551" y="57150"/>
                </a:lnTo>
                <a:lnTo>
                  <a:pt x="5579270" y="57150"/>
                </a:lnTo>
                <a:lnTo>
                  <a:pt x="5607845" y="57150"/>
                </a:lnTo>
                <a:lnTo>
                  <a:pt x="5636420" y="64294"/>
                </a:lnTo>
                <a:lnTo>
                  <a:pt x="5672139" y="64294"/>
                </a:lnTo>
                <a:lnTo>
                  <a:pt x="5700714" y="64294"/>
                </a:lnTo>
                <a:lnTo>
                  <a:pt x="5729289" y="71438"/>
                </a:lnTo>
                <a:lnTo>
                  <a:pt x="5757864" y="71438"/>
                </a:lnTo>
                <a:lnTo>
                  <a:pt x="5786439" y="71438"/>
                </a:lnTo>
                <a:lnTo>
                  <a:pt x="5815014" y="71438"/>
                </a:lnTo>
                <a:lnTo>
                  <a:pt x="5843589" y="71438"/>
                </a:lnTo>
                <a:lnTo>
                  <a:pt x="5872164" y="78581"/>
                </a:lnTo>
                <a:lnTo>
                  <a:pt x="5893595" y="78581"/>
                </a:lnTo>
                <a:lnTo>
                  <a:pt x="5922170" y="78581"/>
                </a:lnTo>
                <a:lnTo>
                  <a:pt x="5950745" y="78581"/>
                </a:lnTo>
                <a:lnTo>
                  <a:pt x="5972176" y="78581"/>
                </a:lnTo>
                <a:lnTo>
                  <a:pt x="6000751" y="78581"/>
                </a:lnTo>
                <a:lnTo>
                  <a:pt x="6029326" y="78581"/>
                </a:lnTo>
                <a:lnTo>
                  <a:pt x="6050757" y="78581"/>
                </a:lnTo>
                <a:lnTo>
                  <a:pt x="6079332" y="78581"/>
                </a:lnTo>
                <a:lnTo>
                  <a:pt x="6107907" y="78581"/>
                </a:lnTo>
                <a:lnTo>
                  <a:pt x="6136482" y="78581"/>
                </a:lnTo>
                <a:lnTo>
                  <a:pt x="6165057" y="78581"/>
                </a:lnTo>
                <a:lnTo>
                  <a:pt x="6200776" y="78581"/>
                </a:lnTo>
                <a:lnTo>
                  <a:pt x="6222207" y="78581"/>
                </a:lnTo>
                <a:lnTo>
                  <a:pt x="6257926" y="78581"/>
                </a:lnTo>
                <a:lnTo>
                  <a:pt x="6286501" y="78581"/>
                </a:lnTo>
                <a:lnTo>
                  <a:pt x="6322220" y="78581"/>
                </a:lnTo>
                <a:lnTo>
                  <a:pt x="6350795" y="78581"/>
                </a:lnTo>
                <a:lnTo>
                  <a:pt x="6379370" y="78581"/>
                </a:lnTo>
                <a:lnTo>
                  <a:pt x="6407945" y="78581"/>
                </a:lnTo>
                <a:lnTo>
                  <a:pt x="6443664" y="78581"/>
                </a:lnTo>
                <a:lnTo>
                  <a:pt x="6465095" y="85725"/>
                </a:lnTo>
                <a:lnTo>
                  <a:pt x="6493670" y="92869"/>
                </a:lnTo>
                <a:lnTo>
                  <a:pt x="6515101" y="92869"/>
                </a:lnTo>
                <a:lnTo>
                  <a:pt x="6536532" y="100013"/>
                </a:lnTo>
                <a:lnTo>
                  <a:pt x="6557964" y="107156"/>
                </a:lnTo>
                <a:lnTo>
                  <a:pt x="6565107" y="107156"/>
                </a:lnTo>
                <a:lnTo>
                  <a:pt x="6579395" y="107156"/>
                </a:lnTo>
                <a:lnTo>
                  <a:pt x="6579395" y="114300"/>
                </a:lnTo>
                <a:lnTo>
                  <a:pt x="6579395" y="1143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81264" y="4351339"/>
            <a:ext cx="936625" cy="71437"/>
          </a:xfrm>
          <a:custGeom>
            <a:avLst/>
            <a:gdLst/>
            <a:ahLst/>
            <a:cxnLst/>
            <a:rect l="0" t="0" r="0" b="0"/>
            <a:pathLst>
              <a:path w="935832" h="71438">
                <a:moveTo>
                  <a:pt x="935831" y="0"/>
                </a:moveTo>
                <a:lnTo>
                  <a:pt x="928688" y="0"/>
                </a:lnTo>
                <a:lnTo>
                  <a:pt x="921544" y="0"/>
                </a:lnTo>
                <a:lnTo>
                  <a:pt x="921544" y="0"/>
                </a:lnTo>
                <a:lnTo>
                  <a:pt x="907256" y="0"/>
                </a:lnTo>
                <a:lnTo>
                  <a:pt x="885825" y="0"/>
                </a:lnTo>
                <a:lnTo>
                  <a:pt x="864394" y="0"/>
                </a:lnTo>
                <a:lnTo>
                  <a:pt x="835819" y="0"/>
                </a:lnTo>
                <a:lnTo>
                  <a:pt x="807244" y="0"/>
                </a:lnTo>
                <a:lnTo>
                  <a:pt x="778669" y="7143"/>
                </a:lnTo>
                <a:lnTo>
                  <a:pt x="750094" y="7143"/>
                </a:lnTo>
                <a:lnTo>
                  <a:pt x="721519" y="7143"/>
                </a:lnTo>
                <a:lnTo>
                  <a:pt x="692944" y="14287"/>
                </a:lnTo>
                <a:lnTo>
                  <a:pt x="657225" y="14287"/>
                </a:lnTo>
                <a:lnTo>
                  <a:pt x="628650" y="14287"/>
                </a:lnTo>
                <a:lnTo>
                  <a:pt x="600075" y="21431"/>
                </a:lnTo>
                <a:lnTo>
                  <a:pt x="564356" y="21431"/>
                </a:lnTo>
                <a:lnTo>
                  <a:pt x="521494" y="28575"/>
                </a:lnTo>
                <a:lnTo>
                  <a:pt x="485775" y="28575"/>
                </a:lnTo>
                <a:lnTo>
                  <a:pt x="442913" y="28575"/>
                </a:lnTo>
                <a:lnTo>
                  <a:pt x="407194" y="28575"/>
                </a:lnTo>
                <a:lnTo>
                  <a:pt x="364331" y="28575"/>
                </a:lnTo>
                <a:lnTo>
                  <a:pt x="321469" y="28575"/>
                </a:lnTo>
                <a:lnTo>
                  <a:pt x="278606" y="28575"/>
                </a:lnTo>
                <a:lnTo>
                  <a:pt x="250031" y="28575"/>
                </a:lnTo>
                <a:lnTo>
                  <a:pt x="207169" y="35718"/>
                </a:lnTo>
                <a:lnTo>
                  <a:pt x="178594" y="35718"/>
                </a:lnTo>
                <a:lnTo>
                  <a:pt x="142875" y="42862"/>
                </a:lnTo>
                <a:lnTo>
                  <a:pt x="114300" y="42862"/>
                </a:lnTo>
                <a:lnTo>
                  <a:pt x="85725" y="50006"/>
                </a:lnTo>
                <a:lnTo>
                  <a:pt x="64294" y="57150"/>
                </a:lnTo>
                <a:lnTo>
                  <a:pt x="42863" y="57150"/>
                </a:lnTo>
                <a:lnTo>
                  <a:pt x="28575" y="57150"/>
                </a:lnTo>
                <a:lnTo>
                  <a:pt x="14288" y="64293"/>
                </a:lnTo>
                <a:lnTo>
                  <a:pt x="7144" y="64293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30476" y="5178425"/>
            <a:ext cx="3294063" cy="65088"/>
          </a:xfrm>
          <a:custGeom>
            <a:avLst/>
            <a:gdLst/>
            <a:ahLst/>
            <a:cxnLst/>
            <a:rect l="0" t="0" r="0" b="0"/>
            <a:pathLst>
              <a:path w="3293270" h="64295">
                <a:moveTo>
                  <a:pt x="3293269" y="50007"/>
                </a:moveTo>
                <a:lnTo>
                  <a:pt x="3286126" y="50007"/>
                </a:lnTo>
                <a:lnTo>
                  <a:pt x="3278982" y="50007"/>
                </a:lnTo>
                <a:lnTo>
                  <a:pt x="3278982" y="50007"/>
                </a:lnTo>
                <a:lnTo>
                  <a:pt x="3278982" y="50007"/>
                </a:lnTo>
                <a:lnTo>
                  <a:pt x="3271838" y="50007"/>
                </a:lnTo>
                <a:lnTo>
                  <a:pt x="3264694" y="50007"/>
                </a:lnTo>
                <a:lnTo>
                  <a:pt x="3257551" y="50007"/>
                </a:lnTo>
                <a:lnTo>
                  <a:pt x="3250407" y="50007"/>
                </a:lnTo>
                <a:lnTo>
                  <a:pt x="3243263" y="57150"/>
                </a:lnTo>
                <a:lnTo>
                  <a:pt x="3236119" y="57150"/>
                </a:lnTo>
                <a:lnTo>
                  <a:pt x="3221832" y="57150"/>
                </a:lnTo>
                <a:lnTo>
                  <a:pt x="3214688" y="57150"/>
                </a:lnTo>
                <a:lnTo>
                  <a:pt x="3207544" y="64294"/>
                </a:lnTo>
                <a:lnTo>
                  <a:pt x="3193257" y="64294"/>
                </a:lnTo>
                <a:lnTo>
                  <a:pt x="3178969" y="64294"/>
                </a:lnTo>
                <a:lnTo>
                  <a:pt x="3164682" y="64294"/>
                </a:lnTo>
                <a:lnTo>
                  <a:pt x="3157538" y="64294"/>
                </a:lnTo>
                <a:lnTo>
                  <a:pt x="3136107" y="64294"/>
                </a:lnTo>
                <a:lnTo>
                  <a:pt x="3121819" y="64294"/>
                </a:lnTo>
                <a:lnTo>
                  <a:pt x="3107532" y="64294"/>
                </a:lnTo>
                <a:lnTo>
                  <a:pt x="3086101" y="64294"/>
                </a:lnTo>
                <a:lnTo>
                  <a:pt x="3071813" y="64294"/>
                </a:lnTo>
                <a:lnTo>
                  <a:pt x="3057526" y="57150"/>
                </a:lnTo>
                <a:lnTo>
                  <a:pt x="3036094" y="57150"/>
                </a:lnTo>
                <a:lnTo>
                  <a:pt x="3021807" y="57150"/>
                </a:lnTo>
                <a:lnTo>
                  <a:pt x="3000376" y="57150"/>
                </a:lnTo>
                <a:lnTo>
                  <a:pt x="2986088" y="57150"/>
                </a:lnTo>
                <a:lnTo>
                  <a:pt x="2964657" y="57150"/>
                </a:lnTo>
                <a:lnTo>
                  <a:pt x="2950369" y="57150"/>
                </a:lnTo>
                <a:lnTo>
                  <a:pt x="2928938" y="57150"/>
                </a:lnTo>
                <a:lnTo>
                  <a:pt x="2914651" y="57150"/>
                </a:lnTo>
                <a:lnTo>
                  <a:pt x="2893219" y="57150"/>
                </a:lnTo>
                <a:lnTo>
                  <a:pt x="2878932" y="50007"/>
                </a:lnTo>
                <a:lnTo>
                  <a:pt x="2857501" y="50007"/>
                </a:lnTo>
                <a:lnTo>
                  <a:pt x="2836069" y="50007"/>
                </a:lnTo>
                <a:lnTo>
                  <a:pt x="2821782" y="50007"/>
                </a:lnTo>
                <a:lnTo>
                  <a:pt x="2807494" y="50007"/>
                </a:lnTo>
                <a:lnTo>
                  <a:pt x="2778919" y="50007"/>
                </a:lnTo>
                <a:lnTo>
                  <a:pt x="2757488" y="50007"/>
                </a:lnTo>
                <a:lnTo>
                  <a:pt x="2743201" y="50007"/>
                </a:lnTo>
                <a:lnTo>
                  <a:pt x="2721769" y="50007"/>
                </a:lnTo>
                <a:lnTo>
                  <a:pt x="2707482" y="50007"/>
                </a:lnTo>
                <a:lnTo>
                  <a:pt x="2686051" y="50007"/>
                </a:lnTo>
                <a:lnTo>
                  <a:pt x="2664619" y="42863"/>
                </a:lnTo>
                <a:lnTo>
                  <a:pt x="2643188" y="42863"/>
                </a:lnTo>
                <a:lnTo>
                  <a:pt x="2621757" y="42863"/>
                </a:lnTo>
                <a:lnTo>
                  <a:pt x="2600326" y="42863"/>
                </a:lnTo>
                <a:lnTo>
                  <a:pt x="2586038" y="42863"/>
                </a:lnTo>
                <a:lnTo>
                  <a:pt x="2564607" y="42863"/>
                </a:lnTo>
                <a:lnTo>
                  <a:pt x="2543176" y="35719"/>
                </a:lnTo>
                <a:lnTo>
                  <a:pt x="2521744" y="35719"/>
                </a:lnTo>
                <a:lnTo>
                  <a:pt x="2500313" y="35719"/>
                </a:lnTo>
                <a:lnTo>
                  <a:pt x="2486026" y="35719"/>
                </a:lnTo>
                <a:lnTo>
                  <a:pt x="2457451" y="35719"/>
                </a:lnTo>
                <a:lnTo>
                  <a:pt x="2443163" y="28575"/>
                </a:lnTo>
                <a:lnTo>
                  <a:pt x="2414588" y="28575"/>
                </a:lnTo>
                <a:lnTo>
                  <a:pt x="2393157" y="28575"/>
                </a:lnTo>
                <a:lnTo>
                  <a:pt x="2371726" y="28575"/>
                </a:lnTo>
                <a:lnTo>
                  <a:pt x="2350294" y="28575"/>
                </a:lnTo>
                <a:lnTo>
                  <a:pt x="2328863" y="28575"/>
                </a:lnTo>
                <a:lnTo>
                  <a:pt x="2300288" y="28575"/>
                </a:lnTo>
                <a:lnTo>
                  <a:pt x="2278857" y="28575"/>
                </a:lnTo>
                <a:lnTo>
                  <a:pt x="2257426" y="21432"/>
                </a:lnTo>
                <a:lnTo>
                  <a:pt x="2235994" y="21432"/>
                </a:lnTo>
                <a:lnTo>
                  <a:pt x="2207419" y="21432"/>
                </a:lnTo>
                <a:lnTo>
                  <a:pt x="2185988" y="21432"/>
                </a:lnTo>
                <a:lnTo>
                  <a:pt x="2157413" y="21432"/>
                </a:lnTo>
                <a:lnTo>
                  <a:pt x="2135982" y="21432"/>
                </a:lnTo>
                <a:lnTo>
                  <a:pt x="2114551" y="21432"/>
                </a:lnTo>
                <a:lnTo>
                  <a:pt x="2093119" y="21432"/>
                </a:lnTo>
                <a:lnTo>
                  <a:pt x="2064544" y="21432"/>
                </a:lnTo>
                <a:lnTo>
                  <a:pt x="2035969" y="14288"/>
                </a:lnTo>
                <a:lnTo>
                  <a:pt x="2014538" y="14288"/>
                </a:lnTo>
                <a:lnTo>
                  <a:pt x="1993107" y="21432"/>
                </a:lnTo>
                <a:lnTo>
                  <a:pt x="1964532" y="14288"/>
                </a:lnTo>
                <a:lnTo>
                  <a:pt x="1935957" y="14288"/>
                </a:lnTo>
                <a:lnTo>
                  <a:pt x="1914526" y="14288"/>
                </a:lnTo>
                <a:lnTo>
                  <a:pt x="1885951" y="14288"/>
                </a:lnTo>
                <a:lnTo>
                  <a:pt x="1864519" y="14288"/>
                </a:lnTo>
                <a:lnTo>
                  <a:pt x="1835944" y="14288"/>
                </a:lnTo>
                <a:lnTo>
                  <a:pt x="1807369" y="14288"/>
                </a:lnTo>
                <a:lnTo>
                  <a:pt x="1785938" y="7144"/>
                </a:lnTo>
                <a:lnTo>
                  <a:pt x="1757363" y="7144"/>
                </a:lnTo>
                <a:lnTo>
                  <a:pt x="1728788" y="7144"/>
                </a:lnTo>
                <a:lnTo>
                  <a:pt x="1707357" y="7144"/>
                </a:lnTo>
                <a:lnTo>
                  <a:pt x="1685926" y="7144"/>
                </a:lnTo>
                <a:lnTo>
                  <a:pt x="1657351" y="7144"/>
                </a:lnTo>
                <a:lnTo>
                  <a:pt x="1635919" y="7144"/>
                </a:lnTo>
                <a:lnTo>
                  <a:pt x="1607344" y="14288"/>
                </a:lnTo>
                <a:lnTo>
                  <a:pt x="1578769" y="14288"/>
                </a:lnTo>
                <a:lnTo>
                  <a:pt x="1557338" y="14288"/>
                </a:lnTo>
                <a:lnTo>
                  <a:pt x="1528763" y="14288"/>
                </a:lnTo>
                <a:lnTo>
                  <a:pt x="1507332" y="21432"/>
                </a:lnTo>
                <a:lnTo>
                  <a:pt x="1478757" y="21432"/>
                </a:lnTo>
                <a:lnTo>
                  <a:pt x="1457326" y="21432"/>
                </a:lnTo>
                <a:lnTo>
                  <a:pt x="1428750" y="21432"/>
                </a:lnTo>
                <a:lnTo>
                  <a:pt x="1407319" y="28575"/>
                </a:lnTo>
                <a:lnTo>
                  <a:pt x="1385888" y="28575"/>
                </a:lnTo>
                <a:lnTo>
                  <a:pt x="1357313" y="28575"/>
                </a:lnTo>
                <a:lnTo>
                  <a:pt x="1328738" y="35719"/>
                </a:lnTo>
                <a:lnTo>
                  <a:pt x="1307307" y="35719"/>
                </a:lnTo>
                <a:lnTo>
                  <a:pt x="1278732" y="35719"/>
                </a:lnTo>
                <a:lnTo>
                  <a:pt x="1257300" y="35719"/>
                </a:lnTo>
                <a:lnTo>
                  <a:pt x="1235869" y="35719"/>
                </a:lnTo>
                <a:lnTo>
                  <a:pt x="1207294" y="42863"/>
                </a:lnTo>
                <a:lnTo>
                  <a:pt x="1185863" y="42863"/>
                </a:lnTo>
                <a:lnTo>
                  <a:pt x="1164432" y="42863"/>
                </a:lnTo>
                <a:lnTo>
                  <a:pt x="1135857" y="42863"/>
                </a:lnTo>
                <a:lnTo>
                  <a:pt x="1107282" y="42863"/>
                </a:lnTo>
                <a:lnTo>
                  <a:pt x="1085850" y="42863"/>
                </a:lnTo>
                <a:lnTo>
                  <a:pt x="1064419" y="42863"/>
                </a:lnTo>
                <a:lnTo>
                  <a:pt x="1035844" y="42863"/>
                </a:lnTo>
                <a:lnTo>
                  <a:pt x="1007269" y="42863"/>
                </a:lnTo>
                <a:lnTo>
                  <a:pt x="985838" y="42863"/>
                </a:lnTo>
                <a:lnTo>
                  <a:pt x="964407" y="42863"/>
                </a:lnTo>
                <a:lnTo>
                  <a:pt x="942975" y="42863"/>
                </a:lnTo>
                <a:lnTo>
                  <a:pt x="921544" y="42863"/>
                </a:lnTo>
                <a:lnTo>
                  <a:pt x="892969" y="42863"/>
                </a:lnTo>
                <a:lnTo>
                  <a:pt x="871538" y="35719"/>
                </a:lnTo>
                <a:lnTo>
                  <a:pt x="850107" y="35719"/>
                </a:lnTo>
                <a:lnTo>
                  <a:pt x="828675" y="35719"/>
                </a:lnTo>
                <a:lnTo>
                  <a:pt x="800100" y="35719"/>
                </a:lnTo>
                <a:lnTo>
                  <a:pt x="778669" y="35719"/>
                </a:lnTo>
                <a:lnTo>
                  <a:pt x="757238" y="28575"/>
                </a:lnTo>
                <a:lnTo>
                  <a:pt x="735807" y="28575"/>
                </a:lnTo>
                <a:lnTo>
                  <a:pt x="714375" y="28575"/>
                </a:lnTo>
                <a:lnTo>
                  <a:pt x="692944" y="28575"/>
                </a:lnTo>
                <a:lnTo>
                  <a:pt x="671513" y="28575"/>
                </a:lnTo>
                <a:lnTo>
                  <a:pt x="650082" y="28575"/>
                </a:lnTo>
                <a:lnTo>
                  <a:pt x="628650" y="21432"/>
                </a:lnTo>
                <a:lnTo>
                  <a:pt x="607219" y="21432"/>
                </a:lnTo>
                <a:lnTo>
                  <a:pt x="592932" y="21432"/>
                </a:lnTo>
                <a:lnTo>
                  <a:pt x="571500" y="21432"/>
                </a:lnTo>
                <a:lnTo>
                  <a:pt x="550069" y="21432"/>
                </a:lnTo>
                <a:lnTo>
                  <a:pt x="528638" y="14288"/>
                </a:lnTo>
                <a:lnTo>
                  <a:pt x="514350" y="14288"/>
                </a:lnTo>
                <a:lnTo>
                  <a:pt x="492919" y="14288"/>
                </a:lnTo>
                <a:lnTo>
                  <a:pt x="471488" y="14288"/>
                </a:lnTo>
                <a:lnTo>
                  <a:pt x="450057" y="14288"/>
                </a:lnTo>
                <a:lnTo>
                  <a:pt x="421482" y="14288"/>
                </a:lnTo>
                <a:lnTo>
                  <a:pt x="400050" y="14288"/>
                </a:lnTo>
                <a:lnTo>
                  <a:pt x="378619" y="14288"/>
                </a:lnTo>
                <a:lnTo>
                  <a:pt x="357188" y="14288"/>
                </a:lnTo>
                <a:lnTo>
                  <a:pt x="335757" y="7144"/>
                </a:lnTo>
                <a:lnTo>
                  <a:pt x="314325" y="7144"/>
                </a:lnTo>
                <a:lnTo>
                  <a:pt x="292894" y="7144"/>
                </a:lnTo>
                <a:lnTo>
                  <a:pt x="271463" y="7144"/>
                </a:lnTo>
                <a:lnTo>
                  <a:pt x="250032" y="7144"/>
                </a:lnTo>
                <a:lnTo>
                  <a:pt x="235744" y="7144"/>
                </a:lnTo>
                <a:lnTo>
                  <a:pt x="214313" y="0"/>
                </a:lnTo>
                <a:lnTo>
                  <a:pt x="192882" y="0"/>
                </a:lnTo>
                <a:lnTo>
                  <a:pt x="178594" y="0"/>
                </a:lnTo>
                <a:lnTo>
                  <a:pt x="157163" y="0"/>
                </a:lnTo>
                <a:lnTo>
                  <a:pt x="142875" y="0"/>
                </a:lnTo>
                <a:lnTo>
                  <a:pt x="121444" y="0"/>
                </a:lnTo>
                <a:lnTo>
                  <a:pt x="107157" y="0"/>
                </a:lnTo>
                <a:lnTo>
                  <a:pt x="92869" y="0"/>
                </a:lnTo>
                <a:lnTo>
                  <a:pt x="71438" y="7144"/>
                </a:lnTo>
                <a:lnTo>
                  <a:pt x="64294" y="7144"/>
                </a:lnTo>
                <a:lnTo>
                  <a:pt x="50007" y="7144"/>
                </a:lnTo>
                <a:lnTo>
                  <a:pt x="35719" y="7144"/>
                </a:lnTo>
                <a:lnTo>
                  <a:pt x="28575" y="7144"/>
                </a:lnTo>
                <a:lnTo>
                  <a:pt x="14288" y="14288"/>
                </a:lnTo>
                <a:lnTo>
                  <a:pt x="7144" y="14288"/>
                </a:lnTo>
                <a:lnTo>
                  <a:pt x="0" y="14288"/>
                </a:lnTo>
                <a:lnTo>
                  <a:pt x="0" y="1428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72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  <p:sp>
        <p:nvSpPr>
          <p:cNvPr id="108547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5562600" cy="4724400"/>
          </a:xfrm>
        </p:spPr>
        <p:txBody>
          <a:bodyPr>
            <a:normAutofit fontScale="92500" lnSpcReduction="2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Even thought the Civil War Amendments were supposed to protect them….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Post Civil War, African Americans faced discrimination</a:t>
            </a:r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Discrimination – unfair treatment based on prejudice against a certain group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South had </a:t>
            </a:r>
            <a:r>
              <a:rPr lang="en-US" altLang="en-US" sz="2400" b="1" dirty="0"/>
              <a:t>“Jim Crow”</a:t>
            </a:r>
            <a:r>
              <a:rPr lang="en-US" altLang="en-US" sz="2400" dirty="0"/>
              <a:t> laws</a:t>
            </a:r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Separation in pubic places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Segregation </a:t>
            </a:r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Legal separation of the races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Civil Rights were needed</a:t>
            </a:r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The rights of full citizenship and equality under the law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108548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2819400"/>
            <a:ext cx="1981200" cy="17526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101381" name="Picture 6" descr="JimCrowP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2647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903788" y="3621088"/>
            <a:ext cx="2049462" cy="50800"/>
          </a:xfrm>
          <a:custGeom>
            <a:avLst/>
            <a:gdLst/>
            <a:ahLst/>
            <a:cxnLst/>
            <a:rect l="0" t="0" r="0" b="0"/>
            <a:pathLst>
              <a:path w="2050257" h="50007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14287"/>
                </a:lnTo>
                <a:lnTo>
                  <a:pt x="7143" y="14287"/>
                </a:lnTo>
                <a:lnTo>
                  <a:pt x="7143" y="14287"/>
                </a:lnTo>
                <a:lnTo>
                  <a:pt x="14287" y="14287"/>
                </a:lnTo>
                <a:lnTo>
                  <a:pt x="14287" y="14287"/>
                </a:lnTo>
                <a:lnTo>
                  <a:pt x="21431" y="14287"/>
                </a:lnTo>
                <a:lnTo>
                  <a:pt x="28575" y="7144"/>
                </a:lnTo>
                <a:lnTo>
                  <a:pt x="28575" y="7144"/>
                </a:lnTo>
                <a:lnTo>
                  <a:pt x="35718" y="7144"/>
                </a:lnTo>
                <a:lnTo>
                  <a:pt x="42862" y="7144"/>
                </a:lnTo>
                <a:lnTo>
                  <a:pt x="50006" y="0"/>
                </a:lnTo>
                <a:lnTo>
                  <a:pt x="50006" y="0"/>
                </a:lnTo>
                <a:lnTo>
                  <a:pt x="57150" y="0"/>
                </a:lnTo>
                <a:lnTo>
                  <a:pt x="57150" y="0"/>
                </a:lnTo>
                <a:lnTo>
                  <a:pt x="64293" y="0"/>
                </a:lnTo>
                <a:lnTo>
                  <a:pt x="71437" y="0"/>
                </a:lnTo>
                <a:lnTo>
                  <a:pt x="71437" y="7144"/>
                </a:lnTo>
                <a:lnTo>
                  <a:pt x="78581" y="7144"/>
                </a:lnTo>
                <a:lnTo>
                  <a:pt x="85725" y="7144"/>
                </a:lnTo>
                <a:lnTo>
                  <a:pt x="92868" y="7144"/>
                </a:lnTo>
                <a:lnTo>
                  <a:pt x="100012" y="7144"/>
                </a:lnTo>
                <a:lnTo>
                  <a:pt x="107156" y="7144"/>
                </a:lnTo>
                <a:lnTo>
                  <a:pt x="107156" y="7144"/>
                </a:lnTo>
                <a:lnTo>
                  <a:pt x="121443" y="7144"/>
                </a:lnTo>
                <a:lnTo>
                  <a:pt x="121443" y="7144"/>
                </a:lnTo>
                <a:lnTo>
                  <a:pt x="128587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50018" y="7144"/>
                </a:lnTo>
                <a:lnTo>
                  <a:pt x="150018" y="7144"/>
                </a:lnTo>
                <a:lnTo>
                  <a:pt x="157162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8593" y="7144"/>
                </a:lnTo>
                <a:lnTo>
                  <a:pt x="192881" y="7144"/>
                </a:lnTo>
                <a:lnTo>
                  <a:pt x="200025" y="14287"/>
                </a:lnTo>
                <a:lnTo>
                  <a:pt x="207168" y="14287"/>
                </a:lnTo>
                <a:lnTo>
                  <a:pt x="214312" y="14287"/>
                </a:lnTo>
                <a:lnTo>
                  <a:pt x="221456" y="21431"/>
                </a:lnTo>
                <a:lnTo>
                  <a:pt x="228600" y="21431"/>
                </a:lnTo>
                <a:lnTo>
                  <a:pt x="235743" y="21431"/>
                </a:lnTo>
                <a:lnTo>
                  <a:pt x="242887" y="21431"/>
                </a:lnTo>
                <a:lnTo>
                  <a:pt x="257175" y="28575"/>
                </a:lnTo>
                <a:lnTo>
                  <a:pt x="264318" y="28575"/>
                </a:lnTo>
                <a:lnTo>
                  <a:pt x="271462" y="28575"/>
                </a:lnTo>
                <a:lnTo>
                  <a:pt x="285750" y="28575"/>
                </a:lnTo>
                <a:lnTo>
                  <a:pt x="292893" y="28575"/>
                </a:lnTo>
                <a:lnTo>
                  <a:pt x="300037" y="35719"/>
                </a:lnTo>
                <a:lnTo>
                  <a:pt x="307181" y="35719"/>
                </a:lnTo>
                <a:lnTo>
                  <a:pt x="321468" y="35719"/>
                </a:lnTo>
                <a:lnTo>
                  <a:pt x="328612" y="35719"/>
                </a:lnTo>
                <a:lnTo>
                  <a:pt x="335756" y="35719"/>
                </a:lnTo>
                <a:lnTo>
                  <a:pt x="350043" y="35719"/>
                </a:lnTo>
                <a:lnTo>
                  <a:pt x="357187" y="35719"/>
                </a:lnTo>
                <a:lnTo>
                  <a:pt x="371475" y="35719"/>
                </a:lnTo>
                <a:lnTo>
                  <a:pt x="378618" y="42862"/>
                </a:lnTo>
                <a:lnTo>
                  <a:pt x="385762" y="42862"/>
                </a:lnTo>
                <a:lnTo>
                  <a:pt x="400050" y="42862"/>
                </a:lnTo>
                <a:lnTo>
                  <a:pt x="414337" y="42862"/>
                </a:lnTo>
                <a:lnTo>
                  <a:pt x="421481" y="42862"/>
                </a:lnTo>
                <a:lnTo>
                  <a:pt x="435768" y="50006"/>
                </a:lnTo>
                <a:lnTo>
                  <a:pt x="442912" y="50006"/>
                </a:lnTo>
                <a:lnTo>
                  <a:pt x="457200" y="50006"/>
                </a:lnTo>
                <a:lnTo>
                  <a:pt x="471487" y="50006"/>
                </a:lnTo>
                <a:lnTo>
                  <a:pt x="478631" y="50006"/>
                </a:lnTo>
                <a:lnTo>
                  <a:pt x="492918" y="50006"/>
                </a:lnTo>
                <a:lnTo>
                  <a:pt x="500062" y="50006"/>
                </a:lnTo>
                <a:lnTo>
                  <a:pt x="514350" y="50006"/>
                </a:lnTo>
                <a:lnTo>
                  <a:pt x="528637" y="50006"/>
                </a:lnTo>
                <a:lnTo>
                  <a:pt x="535781" y="50006"/>
                </a:lnTo>
                <a:lnTo>
                  <a:pt x="550068" y="50006"/>
                </a:lnTo>
                <a:lnTo>
                  <a:pt x="564356" y="50006"/>
                </a:lnTo>
                <a:lnTo>
                  <a:pt x="571500" y="50006"/>
                </a:lnTo>
                <a:lnTo>
                  <a:pt x="585787" y="50006"/>
                </a:lnTo>
                <a:lnTo>
                  <a:pt x="600075" y="50006"/>
                </a:lnTo>
                <a:lnTo>
                  <a:pt x="607218" y="50006"/>
                </a:lnTo>
                <a:lnTo>
                  <a:pt x="621506" y="42862"/>
                </a:lnTo>
                <a:lnTo>
                  <a:pt x="635793" y="42862"/>
                </a:lnTo>
                <a:lnTo>
                  <a:pt x="642937" y="42862"/>
                </a:lnTo>
                <a:lnTo>
                  <a:pt x="657225" y="42862"/>
                </a:lnTo>
                <a:lnTo>
                  <a:pt x="671512" y="42862"/>
                </a:lnTo>
                <a:lnTo>
                  <a:pt x="685800" y="42862"/>
                </a:lnTo>
                <a:lnTo>
                  <a:pt x="700087" y="35719"/>
                </a:lnTo>
                <a:lnTo>
                  <a:pt x="714375" y="35719"/>
                </a:lnTo>
                <a:lnTo>
                  <a:pt x="728662" y="35719"/>
                </a:lnTo>
                <a:lnTo>
                  <a:pt x="742950" y="35719"/>
                </a:lnTo>
                <a:lnTo>
                  <a:pt x="757237" y="35719"/>
                </a:lnTo>
                <a:lnTo>
                  <a:pt x="771525" y="35719"/>
                </a:lnTo>
                <a:lnTo>
                  <a:pt x="778668" y="35719"/>
                </a:lnTo>
                <a:lnTo>
                  <a:pt x="800100" y="35719"/>
                </a:lnTo>
                <a:lnTo>
                  <a:pt x="814387" y="35719"/>
                </a:lnTo>
                <a:lnTo>
                  <a:pt x="828675" y="35719"/>
                </a:lnTo>
                <a:lnTo>
                  <a:pt x="842962" y="35719"/>
                </a:lnTo>
                <a:lnTo>
                  <a:pt x="857250" y="35719"/>
                </a:lnTo>
                <a:lnTo>
                  <a:pt x="871537" y="35719"/>
                </a:lnTo>
                <a:lnTo>
                  <a:pt x="885825" y="35719"/>
                </a:lnTo>
                <a:lnTo>
                  <a:pt x="900112" y="35719"/>
                </a:lnTo>
                <a:lnTo>
                  <a:pt x="914400" y="35719"/>
                </a:lnTo>
                <a:lnTo>
                  <a:pt x="928687" y="35719"/>
                </a:lnTo>
                <a:lnTo>
                  <a:pt x="942975" y="35719"/>
                </a:lnTo>
                <a:lnTo>
                  <a:pt x="964406" y="35719"/>
                </a:lnTo>
                <a:lnTo>
                  <a:pt x="978693" y="35719"/>
                </a:lnTo>
                <a:lnTo>
                  <a:pt x="992981" y="35719"/>
                </a:lnTo>
                <a:lnTo>
                  <a:pt x="1007268" y="35719"/>
                </a:lnTo>
                <a:lnTo>
                  <a:pt x="1021556" y="35719"/>
                </a:lnTo>
                <a:lnTo>
                  <a:pt x="1035843" y="35719"/>
                </a:lnTo>
                <a:lnTo>
                  <a:pt x="1050131" y="42862"/>
                </a:lnTo>
                <a:lnTo>
                  <a:pt x="1071562" y="42862"/>
                </a:lnTo>
                <a:lnTo>
                  <a:pt x="1092993" y="42862"/>
                </a:lnTo>
                <a:lnTo>
                  <a:pt x="1107281" y="42862"/>
                </a:lnTo>
                <a:lnTo>
                  <a:pt x="1121568" y="42862"/>
                </a:lnTo>
                <a:lnTo>
                  <a:pt x="1143000" y="42862"/>
                </a:lnTo>
                <a:lnTo>
                  <a:pt x="1157287" y="42862"/>
                </a:lnTo>
                <a:lnTo>
                  <a:pt x="1171575" y="42862"/>
                </a:lnTo>
                <a:lnTo>
                  <a:pt x="1193006" y="42862"/>
                </a:lnTo>
                <a:lnTo>
                  <a:pt x="1207293" y="42862"/>
                </a:lnTo>
                <a:lnTo>
                  <a:pt x="1221581" y="42862"/>
                </a:lnTo>
                <a:lnTo>
                  <a:pt x="1243012" y="42862"/>
                </a:lnTo>
                <a:lnTo>
                  <a:pt x="1257300" y="42862"/>
                </a:lnTo>
                <a:lnTo>
                  <a:pt x="1271587" y="42862"/>
                </a:lnTo>
                <a:lnTo>
                  <a:pt x="1293018" y="35719"/>
                </a:lnTo>
                <a:lnTo>
                  <a:pt x="1307306" y="35719"/>
                </a:lnTo>
                <a:lnTo>
                  <a:pt x="1321593" y="35719"/>
                </a:lnTo>
                <a:lnTo>
                  <a:pt x="1343025" y="35719"/>
                </a:lnTo>
                <a:lnTo>
                  <a:pt x="1357312" y="28575"/>
                </a:lnTo>
                <a:lnTo>
                  <a:pt x="1371600" y="28575"/>
                </a:lnTo>
                <a:lnTo>
                  <a:pt x="1393031" y="28575"/>
                </a:lnTo>
                <a:lnTo>
                  <a:pt x="1414462" y="28575"/>
                </a:lnTo>
                <a:lnTo>
                  <a:pt x="1428750" y="21431"/>
                </a:lnTo>
                <a:lnTo>
                  <a:pt x="1443037" y="21431"/>
                </a:lnTo>
                <a:lnTo>
                  <a:pt x="1464468" y="21431"/>
                </a:lnTo>
                <a:lnTo>
                  <a:pt x="1485900" y="14287"/>
                </a:lnTo>
                <a:lnTo>
                  <a:pt x="1500188" y="14287"/>
                </a:lnTo>
                <a:lnTo>
                  <a:pt x="1521619" y="7144"/>
                </a:lnTo>
                <a:lnTo>
                  <a:pt x="1535906" y="7144"/>
                </a:lnTo>
                <a:lnTo>
                  <a:pt x="1557338" y="7144"/>
                </a:lnTo>
                <a:lnTo>
                  <a:pt x="1578769" y="7144"/>
                </a:lnTo>
                <a:lnTo>
                  <a:pt x="1593056" y="7144"/>
                </a:lnTo>
                <a:lnTo>
                  <a:pt x="1614488" y="0"/>
                </a:lnTo>
                <a:lnTo>
                  <a:pt x="1635919" y="0"/>
                </a:lnTo>
                <a:lnTo>
                  <a:pt x="1657350" y="0"/>
                </a:lnTo>
                <a:lnTo>
                  <a:pt x="1671638" y="0"/>
                </a:lnTo>
                <a:lnTo>
                  <a:pt x="1693069" y="0"/>
                </a:lnTo>
                <a:lnTo>
                  <a:pt x="1714500" y="0"/>
                </a:lnTo>
                <a:lnTo>
                  <a:pt x="1735931" y="7144"/>
                </a:lnTo>
                <a:lnTo>
                  <a:pt x="1757363" y="7144"/>
                </a:lnTo>
                <a:lnTo>
                  <a:pt x="1778794" y="7144"/>
                </a:lnTo>
                <a:lnTo>
                  <a:pt x="1800225" y="14287"/>
                </a:lnTo>
                <a:lnTo>
                  <a:pt x="1821656" y="14287"/>
                </a:lnTo>
                <a:lnTo>
                  <a:pt x="1843088" y="14287"/>
                </a:lnTo>
                <a:lnTo>
                  <a:pt x="1871663" y="14287"/>
                </a:lnTo>
                <a:lnTo>
                  <a:pt x="1885950" y="14287"/>
                </a:lnTo>
                <a:lnTo>
                  <a:pt x="1907381" y="14287"/>
                </a:lnTo>
                <a:lnTo>
                  <a:pt x="1928813" y="14287"/>
                </a:lnTo>
                <a:lnTo>
                  <a:pt x="1950244" y="14287"/>
                </a:lnTo>
                <a:lnTo>
                  <a:pt x="1971675" y="14287"/>
                </a:lnTo>
                <a:lnTo>
                  <a:pt x="1985963" y="14287"/>
                </a:lnTo>
                <a:lnTo>
                  <a:pt x="2007394" y="14287"/>
                </a:lnTo>
                <a:lnTo>
                  <a:pt x="2021681" y="14287"/>
                </a:lnTo>
                <a:lnTo>
                  <a:pt x="2043113" y="14287"/>
                </a:lnTo>
                <a:lnTo>
                  <a:pt x="2050256" y="14287"/>
                </a:lnTo>
                <a:lnTo>
                  <a:pt x="2050256" y="142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52701" y="3843338"/>
            <a:ext cx="4837113" cy="93662"/>
          </a:xfrm>
          <a:custGeom>
            <a:avLst/>
            <a:gdLst/>
            <a:ahLst/>
            <a:cxnLst/>
            <a:rect l="0" t="0" r="0" b="0"/>
            <a:pathLst>
              <a:path w="4836320" h="92870">
                <a:moveTo>
                  <a:pt x="0" y="28575"/>
                </a:moveTo>
                <a:lnTo>
                  <a:pt x="0" y="21431"/>
                </a:lnTo>
                <a:lnTo>
                  <a:pt x="0" y="21431"/>
                </a:lnTo>
                <a:lnTo>
                  <a:pt x="0" y="28575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3" y="21431"/>
                </a:lnTo>
                <a:lnTo>
                  <a:pt x="14287" y="21431"/>
                </a:lnTo>
                <a:lnTo>
                  <a:pt x="21431" y="21431"/>
                </a:lnTo>
                <a:lnTo>
                  <a:pt x="35718" y="21431"/>
                </a:lnTo>
                <a:lnTo>
                  <a:pt x="35718" y="21431"/>
                </a:lnTo>
                <a:lnTo>
                  <a:pt x="42862" y="21431"/>
                </a:lnTo>
                <a:lnTo>
                  <a:pt x="42862" y="21431"/>
                </a:lnTo>
                <a:lnTo>
                  <a:pt x="42862" y="21431"/>
                </a:lnTo>
                <a:lnTo>
                  <a:pt x="50006" y="21431"/>
                </a:lnTo>
                <a:lnTo>
                  <a:pt x="57150" y="21431"/>
                </a:lnTo>
                <a:lnTo>
                  <a:pt x="64293" y="14288"/>
                </a:lnTo>
                <a:lnTo>
                  <a:pt x="71437" y="14288"/>
                </a:lnTo>
                <a:lnTo>
                  <a:pt x="78581" y="14288"/>
                </a:lnTo>
                <a:lnTo>
                  <a:pt x="78581" y="7144"/>
                </a:lnTo>
                <a:lnTo>
                  <a:pt x="85725" y="7144"/>
                </a:lnTo>
                <a:lnTo>
                  <a:pt x="92868" y="7144"/>
                </a:lnTo>
                <a:lnTo>
                  <a:pt x="100012" y="7144"/>
                </a:lnTo>
                <a:lnTo>
                  <a:pt x="107156" y="7144"/>
                </a:lnTo>
                <a:lnTo>
                  <a:pt x="114300" y="7144"/>
                </a:lnTo>
                <a:lnTo>
                  <a:pt x="121443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50018" y="0"/>
                </a:lnTo>
                <a:lnTo>
                  <a:pt x="157162" y="0"/>
                </a:lnTo>
                <a:lnTo>
                  <a:pt x="164306" y="0"/>
                </a:lnTo>
                <a:lnTo>
                  <a:pt x="171450" y="0"/>
                </a:lnTo>
                <a:lnTo>
                  <a:pt x="178593" y="0"/>
                </a:lnTo>
                <a:lnTo>
                  <a:pt x="185737" y="0"/>
                </a:lnTo>
                <a:lnTo>
                  <a:pt x="200025" y="0"/>
                </a:lnTo>
                <a:lnTo>
                  <a:pt x="207168" y="0"/>
                </a:lnTo>
                <a:lnTo>
                  <a:pt x="214312" y="0"/>
                </a:lnTo>
                <a:lnTo>
                  <a:pt x="221456" y="0"/>
                </a:lnTo>
                <a:lnTo>
                  <a:pt x="235743" y="0"/>
                </a:lnTo>
                <a:lnTo>
                  <a:pt x="242887" y="0"/>
                </a:lnTo>
                <a:lnTo>
                  <a:pt x="250031" y="0"/>
                </a:lnTo>
                <a:lnTo>
                  <a:pt x="257175" y="0"/>
                </a:lnTo>
                <a:lnTo>
                  <a:pt x="271462" y="0"/>
                </a:lnTo>
                <a:lnTo>
                  <a:pt x="278606" y="0"/>
                </a:lnTo>
                <a:lnTo>
                  <a:pt x="292893" y="0"/>
                </a:lnTo>
                <a:lnTo>
                  <a:pt x="300037" y="0"/>
                </a:lnTo>
                <a:lnTo>
                  <a:pt x="314325" y="0"/>
                </a:lnTo>
                <a:lnTo>
                  <a:pt x="328612" y="0"/>
                </a:lnTo>
                <a:lnTo>
                  <a:pt x="335756" y="7144"/>
                </a:lnTo>
                <a:lnTo>
                  <a:pt x="350043" y="7144"/>
                </a:lnTo>
                <a:lnTo>
                  <a:pt x="364331" y="7144"/>
                </a:lnTo>
                <a:lnTo>
                  <a:pt x="371475" y="7144"/>
                </a:lnTo>
                <a:lnTo>
                  <a:pt x="378618" y="7144"/>
                </a:lnTo>
                <a:lnTo>
                  <a:pt x="392906" y="7144"/>
                </a:lnTo>
                <a:lnTo>
                  <a:pt x="400050" y="7144"/>
                </a:lnTo>
                <a:lnTo>
                  <a:pt x="414337" y="7144"/>
                </a:lnTo>
                <a:lnTo>
                  <a:pt x="421481" y="7144"/>
                </a:lnTo>
                <a:lnTo>
                  <a:pt x="435768" y="7144"/>
                </a:lnTo>
                <a:lnTo>
                  <a:pt x="457200" y="7144"/>
                </a:lnTo>
                <a:lnTo>
                  <a:pt x="464343" y="7144"/>
                </a:lnTo>
                <a:lnTo>
                  <a:pt x="471487" y="7144"/>
                </a:lnTo>
                <a:lnTo>
                  <a:pt x="485775" y="7144"/>
                </a:lnTo>
                <a:lnTo>
                  <a:pt x="500062" y="0"/>
                </a:lnTo>
                <a:lnTo>
                  <a:pt x="514350" y="0"/>
                </a:lnTo>
                <a:lnTo>
                  <a:pt x="528637" y="0"/>
                </a:lnTo>
                <a:lnTo>
                  <a:pt x="542925" y="0"/>
                </a:lnTo>
                <a:lnTo>
                  <a:pt x="550068" y="0"/>
                </a:lnTo>
                <a:lnTo>
                  <a:pt x="564356" y="0"/>
                </a:lnTo>
                <a:lnTo>
                  <a:pt x="578643" y="0"/>
                </a:lnTo>
                <a:lnTo>
                  <a:pt x="600075" y="0"/>
                </a:lnTo>
                <a:lnTo>
                  <a:pt x="614362" y="0"/>
                </a:lnTo>
                <a:lnTo>
                  <a:pt x="628650" y="0"/>
                </a:lnTo>
                <a:lnTo>
                  <a:pt x="642937" y="0"/>
                </a:lnTo>
                <a:lnTo>
                  <a:pt x="657225" y="0"/>
                </a:lnTo>
                <a:lnTo>
                  <a:pt x="678656" y="0"/>
                </a:lnTo>
                <a:lnTo>
                  <a:pt x="692943" y="0"/>
                </a:lnTo>
                <a:lnTo>
                  <a:pt x="714375" y="0"/>
                </a:lnTo>
                <a:lnTo>
                  <a:pt x="728662" y="0"/>
                </a:lnTo>
                <a:lnTo>
                  <a:pt x="742950" y="7144"/>
                </a:lnTo>
                <a:lnTo>
                  <a:pt x="757237" y="7144"/>
                </a:lnTo>
                <a:lnTo>
                  <a:pt x="778668" y="7144"/>
                </a:lnTo>
                <a:lnTo>
                  <a:pt x="792956" y="7144"/>
                </a:lnTo>
                <a:lnTo>
                  <a:pt x="814387" y="7144"/>
                </a:lnTo>
                <a:lnTo>
                  <a:pt x="828675" y="7144"/>
                </a:lnTo>
                <a:lnTo>
                  <a:pt x="850106" y="7144"/>
                </a:lnTo>
                <a:lnTo>
                  <a:pt x="864393" y="7144"/>
                </a:lnTo>
                <a:lnTo>
                  <a:pt x="885825" y="7144"/>
                </a:lnTo>
                <a:lnTo>
                  <a:pt x="900112" y="7144"/>
                </a:lnTo>
                <a:lnTo>
                  <a:pt x="921543" y="14288"/>
                </a:lnTo>
                <a:lnTo>
                  <a:pt x="935831" y="14288"/>
                </a:lnTo>
                <a:lnTo>
                  <a:pt x="957262" y="14288"/>
                </a:lnTo>
                <a:lnTo>
                  <a:pt x="971550" y="14288"/>
                </a:lnTo>
                <a:lnTo>
                  <a:pt x="992981" y="14288"/>
                </a:lnTo>
                <a:lnTo>
                  <a:pt x="1014412" y="14288"/>
                </a:lnTo>
                <a:lnTo>
                  <a:pt x="1035843" y="21431"/>
                </a:lnTo>
                <a:lnTo>
                  <a:pt x="1050131" y="21431"/>
                </a:lnTo>
                <a:lnTo>
                  <a:pt x="1071562" y="21431"/>
                </a:lnTo>
                <a:lnTo>
                  <a:pt x="1092993" y="21431"/>
                </a:lnTo>
                <a:lnTo>
                  <a:pt x="1107281" y="21431"/>
                </a:lnTo>
                <a:lnTo>
                  <a:pt x="1128712" y="21431"/>
                </a:lnTo>
                <a:lnTo>
                  <a:pt x="1143000" y="21431"/>
                </a:lnTo>
                <a:lnTo>
                  <a:pt x="1164431" y="28575"/>
                </a:lnTo>
                <a:lnTo>
                  <a:pt x="1185862" y="28575"/>
                </a:lnTo>
                <a:lnTo>
                  <a:pt x="1200150" y="28575"/>
                </a:lnTo>
                <a:lnTo>
                  <a:pt x="1221581" y="28575"/>
                </a:lnTo>
                <a:lnTo>
                  <a:pt x="1235868" y="28575"/>
                </a:lnTo>
                <a:lnTo>
                  <a:pt x="1257300" y="28575"/>
                </a:lnTo>
                <a:lnTo>
                  <a:pt x="1271587" y="28575"/>
                </a:lnTo>
                <a:lnTo>
                  <a:pt x="1293018" y="28575"/>
                </a:lnTo>
                <a:lnTo>
                  <a:pt x="1314450" y="28575"/>
                </a:lnTo>
                <a:lnTo>
                  <a:pt x="1335881" y="28575"/>
                </a:lnTo>
                <a:lnTo>
                  <a:pt x="1350168" y="35719"/>
                </a:lnTo>
                <a:lnTo>
                  <a:pt x="1371600" y="35719"/>
                </a:lnTo>
                <a:lnTo>
                  <a:pt x="1393031" y="35719"/>
                </a:lnTo>
                <a:lnTo>
                  <a:pt x="1407318" y="35719"/>
                </a:lnTo>
                <a:lnTo>
                  <a:pt x="1428750" y="35719"/>
                </a:lnTo>
                <a:lnTo>
                  <a:pt x="1450181" y="35719"/>
                </a:lnTo>
                <a:lnTo>
                  <a:pt x="1471612" y="35719"/>
                </a:lnTo>
                <a:lnTo>
                  <a:pt x="1485900" y="35719"/>
                </a:lnTo>
                <a:lnTo>
                  <a:pt x="1507331" y="35719"/>
                </a:lnTo>
                <a:lnTo>
                  <a:pt x="1528762" y="35719"/>
                </a:lnTo>
                <a:lnTo>
                  <a:pt x="1543050" y="35719"/>
                </a:lnTo>
                <a:lnTo>
                  <a:pt x="1564481" y="35719"/>
                </a:lnTo>
                <a:lnTo>
                  <a:pt x="1585912" y="35719"/>
                </a:lnTo>
                <a:lnTo>
                  <a:pt x="1600200" y="35719"/>
                </a:lnTo>
                <a:lnTo>
                  <a:pt x="1621631" y="35719"/>
                </a:lnTo>
                <a:lnTo>
                  <a:pt x="1643062" y="35719"/>
                </a:lnTo>
                <a:lnTo>
                  <a:pt x="1664494" y="35719"/>
                </a:lnTo>
                <a:lnTo>
                  <a:pt x="1685925" y="35719"/>
                </a:lnTo>
                <a:lnTo>
                  <a:pt x="1700212" y="42863"/>
                </a:lnTo>
                <a:lnTo>
                  <a:pt x="1721644" y="42863"/>
                </a:lnTo>
                <a:lnTo>
                  <a:pt x="1743075" y="42863"/>
                </a:lnTo>
                <a:lnTo>
                  <a:pt x="1764506" y="42863"/>
                </a:lnTo>
                <a:lnTo>
                  <a:pt x="1785937" y="42863"/>
                </a:lnTo>
                <a:lnTo>
                  <a:pt x="1807369" y="42863"/>
                </a:lnTo>
                <a:lnTo>
                  <a:pt x="1828800" y="42863"/>
                </a:lnTo>
                <a:lnTo>
                  <a:pt x="1850231" y="42863"/>
                </a:lnTo>
                <a:lnTo>
                  <a:pt x="1864519" y="42863"/>
                </a:lnTo>
                <a:lnTo>
                  <a:pt x="1893094" y="42863"/>
                </a:lnTo>
                <a:lnTo>
                  <a:pt x="1914525" y="42863"/>
                </a:lnTo>
                <a:lnTo>
                  <a:pt x="1935956" y="42863"/>
                </a:lnTo>
                <a:lnTo>
                  <a:pt x="1950244" y="42863"/>
                </a:lnTo>
                <a:lnTo>
                  <a:pt x="1971675" y="42863"/>
                </a:lnTo>
                <a:lnTo>
                  <a:pt x="1993106" y="42863"/>
                </a:lnTo>
                <a:lnTo>
                  <a:pt x="2014537" y="42863"/>
                </a:lnTo>
                <a:lnTo>
                  <a:pt x="2035969" y="42863"/>
                </a:lnTo>
                <a:lnTo>
                  <a:pt x="2050256" y="42863"/>
                </a:lnTo>
                <a:lnTo>
                  <a:pt x="2071687" y="42863"/>
                </a:lnTo>
                <a:lnTo>
                  <a:pt x="2093119" y="42863"/>
                </a:lnTo>
                <a:lnTo>
                  <a:pt x="2114550" y="42863"/>
                </a:lnTo>
                <a:lnTo>
                  <a:pt x="2143125" y="42863"/>
                </a:lnTo>
                <a:lnTo>
                  <a:pt x="2164556" y="42863"/>
                </a:lnTo>
                <a:lnTo>
                  <a:pt x="2185987" y="42863"/>
                </a:lnTo>
                <a:lnTo>
                  <a:pt x="2207419" y="42863"/>
                </a:lnTo>
                <a:lnTo>
                  <a:pt x="2228850" y="42863"/>
                </a:lnTo>
                <a:lnTo>
                  <a:pt x="2250281" y="42863"/>
                </a:lnTo>
                <a:lnTo>
                  <a:pt x="2264569" y="42863"/>
                </a:lnTo>
                <a:lnTo>
                  <a:pt x="2286000" y="42863"/>
                </a:lnTo>
                <a:lnTo>
                  <a:pt x="2307431" y="42863"/>
                </a:lnTo>
                <a:lnTo>
                  <a:pt x="2328862" y="42863"/>
                </a:lnTo>
                <a:lnTo>
                  <a:pt x="2350294" y="42863"/>
                </a:lnTo>
                <a:lnTo>
                  <a:pt x="2364581" y="42863"/>
                </a:lnTo>
                <a:lnTo>
                  <a:pt x="2386012" y="42863"/>
                </a:lnTo>
                <a:lnTo>
                  <a:pt x="2407444" y="42863"/>
                </a:lnTo>
                <a:lnTo>
                  <a:pt x="2428875" y="42863"/>
                </a:lnTo>
                <a:lnTo>
                  <a:pt x="2450306" y="42863"/>
                </a:lnTo>
                <a:lnTo>
                  <a:pt x="2471737" y="42863"/>
                </a:lnTo>
                <a:lnTo>
                  <a:pt x="2493169" y="42863"/>
                </a:lnTo>
                <a:lnTo>
                  <a:pt x="2507456" y="42863"/>
                </a:lnTo>
                <a:lnTo>
                  <a:pt x="2528887" y="42863"/>
                </a:lnTo>
                <a:lnTo>
                  <a:pt x="2550319" y="42863"/>
                </a:lnTo>
                <a:lnTo>
                  <a:pt x="2571750" y="42863"/>
                </a:lnTo>
                <a:lnTo>
                  <a:pt x="2586037" y="42863"/>
                </a:lnTo>
                <a:lnTo>
                  <a:pt x="2614612" y="42863"/>
                </a:lnTo>
                <a:lnTo>
                  <a:pt x="2628900" y="42863"/>
                </a:lnTo>
                <a:lnTo>
                  <a:pt x="2650331" y="42863"/>
                </a:lnTo>
                <a:lnTo>
                  <a:pt x="2671762" y="42863"/>
                </a:lnTo>
                <a:lnTo>
                  <a:pt x="2693194" y="42863"/>
                </a:lnTo>
                <a:lnTo>
                  <a:pt x="2707481" y="42863"/>
                </a:lnTo>
                <a:lnTo>
                  <a:pt x="2728912" y="42863"/>
                </a:lnTo>
                <a:lnTo>
                  <a:pt x="2750344" y="42863"/>
                </a:lnTo>
                <a:lnTo>
                  <a:pt x="2771775" y="42863"/>
                </a:lnTo>
                <a:lnTo>
                  <a:pt x="2793206" y="42863"/>
                </a:lnTo>
                <a:lnTo>
                  <a:pt x="2814637" y="42863"/>
                </a:lnTo>
                <a:lnTo>
                  <a:pt x="2828925" y="42863"/>
                </a:lnTo>
                <a:lnTo>
                  <a:pt x="2850356" y="42863"/>
                </a:lnTo>
                <a:lnTo>
                  <a:pt x="2871787" y="42863"/>
                </a:lnTo>
                <a:lnTo>
                  <a:pt x="2893219" y="42863"/>
                </a:lnTo>
                <a:lnTo>
                  <a:pt x="2914650" y="42863"/>
                </a:lnTo>
                <a:lnTo>
                  <a:pt x="2936081" y="42863"/>
                </a:lnTo>
                <a:lnTo>
                  <a:pt x="2950369" y="42863"/>
                </a:lnTo>
                <a:lnTo>
                  <a:pt x="2971800" y="42863"/>
                </a:lnTo>
                <a:lnTo>
                  <a:pt x="2986087" y="42863"/>
                </a:lnTo>
                <a:lnTo>
                  <a:pt x="3007519" y="42863"/>
                </a:lnTo>
                <a:lnTo>
                  <a:pt x="3028950" y="42863"/>
                </a:lnTo>
                <a:lnTo>
                  <a:pt x="3043237" y="42863"/>
                </a:lnTo>
                <a:lnTo>
                  <a:pt x="3064669" y="42863"/>
                </a:lnTo>
                <a:lnTo>
                  <a:pt x="3086100" y="42863"/>
                </a:lnTo>
                <a:lnTo>
                  <a:pt x="3107531" y="42863"/>
                </a:lnTo>
                <a:lnTo>
                  <a:pt x="3128962" y="50006"/>
                </a:lnTo>
                <a:lnTo>
                  <a:pt x="3150394" y="50006"/>
                </a:lnTo>
                <a:lnTo>
                  <a:pt x="3171825" y="50006"/>
                </a:lnTo>
                <a:lnTo>
                  <a:pt x="3186112" y="50006"/>
                </a:lnTo>
                <a:lnTo>
                  <a:pt x="3214687" y="50006"/>
                </a:lnTo>
                <a:lnTo>
                  <a:pt x="3236119" y="50006"/>
                </a:lnTo>
                <a:lnTo>
                  <a:pt x="3257550" y="50006"/>
                </a:lnTo>
                <a:lnTo>
                  <a:pt x="3271837" y="50006"/>
                </a:lnTo>
                <a:lnTo>
                  <a:pt x="3293269" y="57150"/>
                </a:lnTo>
                <a:lnTo>
                  <a:pt x="3314700" y="57150"/>
                </a:lnTo>
                <a:lnTo>
                  <a:pt x="3336131" y="57150"/>
                </a:lnTo>
                <a:lnTo>
                  <a:pt x="3357562" y="57150"/>
                </a:lnTo>
                <a:lnTo>
                  <a:pt x="3371850" y="57150"/>
                </a:lnTo>
                <a:lnTo>
                  <a:pt x="3393281" y="64294"/>
                </a:lnTo>
                <a:lnTo>
                  <a:pt x="3414712" y="64294"/>
                </a:lnTo>
                <a:lnTo>
                  <a:pt x="3436144" y="64294"/>
                </a:lnTo>
                <a:lnTo>
                  <a:pt x="3457575" y="64294"/>
                </a:lnTo>
                <a:lnTo>
                  <a:pt x="3479006" y="71438"/>
                </a:lnTo>
                <a:lnTo>
                  <a:pt x="3500437" y="71438"/>
                </a:lnTo>
                <a:lnTo>
                  <a:pt x="3514725" y="71438"/>
                </a:lnTo>
                <a:lnTo>
                  <a:pt x="3543300" y="71438"/>
                </a:lnTo>
                <a:lnTo>
                  <a:pt x="3557587" y="71438"/>
                </a:lnTo>
                <a:lnTo>
                  <a:pt x="3579019" y="71438"/>
                </a:lnTo>
                <a:lnTo>
                  <a:pt x="3600450" y="78581"/>
                </a:lnTo>
                <a:lnTo>
                  <a:pt x="3614737" y="78581"/>
                </a:lnTo>
                <a:lnTo>
                  <a:pt x="3643312" y="71438"/>
                </a:lnTo>
                <a:lnTo>
                  <a:pt x="3657600" y="71438"/>
                </a:lnTo>
                <a:lnTo>
                  <a:pt x="3679031" y="71438"/>
                </a:lnTo>
                <a:lnTo>
                  <a:pt x="3700462" y="71438"/>
                </a:lnTo>
                <a:lnTo>
                  <a:pt x="3721894" y="71438"/>
                </a:lnTo>
                <a:lnTo>
                  <a:pt x="3736181" y="64294"/>
                </a:lnTo>
                <a:lnTo>
                  <a:pt x="3757612" y="64294"/>
                </a:lnTo>
                <a:lnTo>
                  <a:pt x="3779044" y="64294"/>
                </a:lnTo>
                <a:lnTo>
                  <a:pt x="3800475" y="64294"/>
                </a:lnTo>
                <a:lnTo>
                  <a:pt x="3814762" y="64294"/>
                </a:lnTo>
                <a:lnTo>
                  <a:pt x="3836194" y="64294"/>
                </a:lnTo>
                <a:lnTo>
                  <a:pt x="3857625" y="57150"/>
                </a:lnTo>
                <a:lnTo>
                  <a:pt x="3879057" y="57150"/>
                </a:lnTo>
                <a:lnTo>
                  <a:pt x="3893344" y="57150"/>
                </a:lnTo>
                <a:lnTo>
                  <a:pt x="3914775" y="57150"/>
                </a:lnTo>
                <a:lnTo>
                  <a:pt x="3936207" y="57150"/>
                </a:lnTo>
                <a:lnTo>
                  <a:pt x="3950494" y="57150"/>
                </a:lnTo>
                <a:lnTo>
                  <a:pt x="3971925" y="57150"/>
                </a:lnTo>
                <a:lnTo>
                  <a:pt x="3993357" y="57150"/>
                </a:lnTo>
                <a:lnTo>
                  <a:pt x="4014788" y="57150"/>
                </a:lnTo>
                <a:lnTo>
                  <a:pt x="4036219" y="57150"/>
                </a:lnTo>
                <a:lnTo>
                  <a:pt x="4057650" y="64294"/>
                </a:lnTo>
                <a:lnTo>
                  <a:pt x="4079082" y="57150"/>
                </a:lnTo>
                <a:lnTo>
                  <a:pt x="4100513" y="64294"/>
                </a:lnTo>
                <a:lnTo>
                  <a:pt x="4114800" y="64294"/>
                </a:lnTo>
                <a:lnTo>
                  <a:pt x="4136232" y="64294"/>
                </a:lnTo>
                <a:lnTo>
                  <a:pt x="4157663" y="64294"/>
                </a:lnTo>
                <a:lnTo>
                  <a:pt x="4179094" y="64294"/>
                </a:lnTo>
                <a:lnTo>
                  <a:pt x="4200525" y="64294"/>
                </a:lnTo>
                <a:lnTo>
                  <a:pt x="4221957" y="64294"/>
                </a:lnTo>
                <a:lnTo>
                  <a:pt x="4243388" y="64294"/>
                </a:lnTo>
                <a:lnTo>
                  <a:pt x="4264819" y="64294"/>
                </a:lnTo>
                <a:lnTo>
                  <a:pt x="4286250" y="64294"/>
                </a:lnTo>
                <a:lnTo>
                  <a:pt x="4307682" y="64294"/>
                </a:lnTo>
                <a:lnTo>
                  <a:pt x="4329113" y="64294"/>
                </a:lnTo>
                <a:lnTo>
                  <a:pt x="4343400" y="64294"/>
                </a:lnTo>
                <a:lnTo>
                  <a:pt x="4364832" y="64294"/>
                </a:lnTo>
                <a:lnTo>
                  <a:pt x="4386263" y="64294"/>
                </a:lnTo>
                <a:lnTo>
                  <a:pt x="4407694" y="64294"/>
                </a:lnTo>
                <a:lnTo>
                  <a:pt x="4429125" y="64294"/>
                </a:lnTo>
                <a:lnTo>
                  <a:pt x="4443413" y="64294"/>
                </a:lnTo>
                <a:lnTo>
                  <a:pt x="4464844" y="64294"/>
                </a:lnTo>
                <a:lnTo>
                  <a:pt x="4486275" y="64294"/>
                </a:lnTo>
                <a:lnTo>
                  <a:pt x="4507707" y="64294"/>
                </a:lnTo>
                <a:lnTo>
                  <a:pt x="4529138" y="64294"/>
                </a:lnTo>
                <a:lnTo>
                  <a:pt x="4543425" y="64294"/>
                </a:lnTo>
                <a:lnTo>
                  <a:pt x="4564857" y="64294"/>
                </a:lnTo>
                <a:lnTo>
                  <a:pt x="4579144" y="64294"/>
                </a:lnTo>
                <a:lnTo>
                  <a:pt x="4600575" y="64294"/>
                </a:lnTo>
                <a:lnTo>
                  <a:pt x="4614863" y="64294"/>
                </a:lnTo>
                <a:lnTo>
                  <a:pt x="4636294" y="64294"/>
                </a:lnTo>
                <a:lnTo>
                  <a:pt x="4650582" y="71438"/>
                </a:lnTo>
                <a:lnTo>
                  <a:pt x="4672013" y="71438"/>
                </a:lnTo>
                <a:lnTo>
                  <a:pt x="4686300" y="71438"/>
                </a:lnTo>
                <a:lnTo>
                  <a:pt x="4700588" y="71438"/>
                </a:lnTo>
                <a:lnTo>
                  <a:pt x="4722019" y="78581"/>
                </a:lnTo>
                <a:lnTo>
                  <a:pt x="4736307" y="78581"/>
                </a:lnTo>
                <a:lnTo>
                  <a:pt x="4750594" y="78581"/>
                </a:lnTo>
                <a:lnTo>
                  <a:pt x="4757738" y="85725"/>
                </a:lnTo>
                <a:lnTo>
                  <a:pt x="4779169" y="85725"/>
                </a:lnTo>
                <a:lnTo>
                  <a:pt x="4786313" y="85725"/>
                </a:lnTo>
                <a:lnTo>
                  <a:pt x="4800600" y="85725"/>
                </a:lnTo>
                <a:lnTo>
                  <a:pt x="4807744" y="85725"/>
                </a:lnTo>
                <a:lnTo>
                  <a:pt x="4822032" y="92869"/>
                </a:lnTo>
                <a:lnTo>
                  <a:pt x="4829175" y="92869"/>
                </a:lnTo>
                <a:lnTo>
                  <a:pt x="4836319" y="92869"/>
                </a:lnTo>
                <a:lnTo>
                  <a:pt x="4836319" y="92869"/>
                </a:lnTo>
                <a:lnTo>
                  <a:pt x="4836319" y="92869"/>
                </a:lnTo>
                <a:lnTo>
                  <a:pt x="4836319" y="9286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44764" y="4114801"/>
            <a:ext cx="815975" cy="42863"/>
          </a:xfrm>
          <a:custGeom>
            <a:avLst/>
            <a:gdLst/>
            <a:ahLst/>
            <a:cxnLst/>
            <a:rect l="0" t="0" r="0" b="0"/>
            <a:pathLst>
              <a:path w="814388" h="42863">
                <a:moveTo>
                  <a:pt x="814387" y="21431"/>
                </a:moveTo>
                <a:lnTo>
                  <a:pt x="814387" y="21431"/>
                </a:lnTo>
                <a:lnTo>
                  <a:pt x="814387" y="21431"/>
                </a:lnTo>
                <a:lnTo>
                  <a:pt x="814387" y="21431"/>
                </a:lnTo>
                <a:lnTo>
                  <a:pt x="814387" y="21431"/>
                </a:lnTo>
                <a:lnTo>
                  <a:pt x="814387" y="21431"/>
                </a:lnTo>
                <a:lnTo>
                  <a:pt x="807244" y="21431"/>
                </a:lnTo>
                <a:lnTo>
                  <a:pt x="807244" y="14287"/>
                </a:lnTo>
                <a:lnTo>
                  <a:pt x="800100" y="14287"/>
                </a:lnTo>
                <a:lnTo>
                  <a:pt x="785812" y="14287"/>
                </a:lnTo>
                <a:lnTo>
                  <a:pt x="778669" y="14287"/>
                </a:lnTo>
                <a:lnTo>
                  <a:pt x="771525" y="14287"/>
                </a:lnTo>
                <a:lnTo>
                  <a:pt x="757237" y="14287"/>
                </a:lnTo>
                <a:lnTo>
                  <a:pt x="750094" y="7143"/>
                </a:lnTo>
                <a:lnTo>
                  <a:pt x="735806" y="7143"/>
                </a:lnTo>
                <a:lnTo>
                  <a:pt x="721519" y="7143"/>
                </a:lnTo>
                <a:lnTo>
                  <a:pt x="707231" y="7143"/>
                </a:lnTo>
                <a:lnTo>
                  <a:pt x="692944" y="7143"/>
                </a:lnTo>
                <a:lnTo>
                  <a:pt x="671512" y="0"/>
                </a:lnTo>
                <a:lnTo>
                  <a:pt x="657225" y="0"/>
                </a:lnTo>
                <a:lnTo>
                  <a:pt x="642937" y="7143"/>
                </a:lnTo>
                <a:lnTo>
                  <a:pt x="621506" y="7143"/>
                </a:lnTo>
                <a:lnTo>
                  <a:pt x="600075" y="7143"/>
                </a:lnTo>
                <a:lnTo>
                  <a:pt x="585787" y="7143"/>
                </a:lnTo>
                <a:lnTo>
                  <a:pt x="564356" y="7143"/>
                </a:lnTo>
                <a:lnTo>
                  <a:pt x="542925" y="7143"/>
                </a:lnTo>
                <a:lnTo>
                  <a:pt x="521494" y="14287"/>
                </a:lnTo>
                <a:lnTo>
                  <a:pt x="500062" y="14287"/>
                </a:lnTo>
                <a:lnTo>
                  <a:pt x="478631" y="14287"/>
                </a:lnTo>
                <a:lnTo>
                  <a:pt x="450056" y="21431"/>
                </a:lnTo>
                <a:lnTo>
                  <a:pt x="428625" y="21431"/>
                </a:lnTo>
                <a:lnTo>
                  <a:pt x="400050" y="21431"/>
                </a:lnTo>
                <a:lnTo>
                  <a:pt x="371475" y="21431"/>
                </a:lnTo>
                <a:lnTo>
                  <a:pt x="342900" y="28575"/>
                </a:lnTo>
                <a:lnTo>
                  <a:pt x="321469" y="28575"/>
                </a:lnTo>
                <a:lnTo>
                  <a:pt x="292894" y="28575"/>
                </a:lnTo>
                <a:lnTo>
                  <a:pt x="264319" y="28575"/>
                </a:lnTo>
                <a:lnTo>
                  <a:pt x="235744" y="28575"/>
                </a:lnTo>
                <a:lnTo>
                  <a:pt x="207169" y="28575"/>
                </a:lnTo>
                <a:lnTo>
                  <a:pt x="185737" y="28575"/>
                </a:lnTo>
                <a:lnTo>
                  <a:pt x="157162" y="28575"/>
                </a:lnTo>
                <a:lnTo>
                  <a:pt x="135731" y="28575"/>
                </a:lnTo>
                <a:lnTo>
                  <a:pt x="107156" y="28575"/>
                </a:lnTo>
                <a:lnTo>
                  <a:pt x="85725" y="35718"/>
                </a:lnTo>
                <a:lnTo>
                  <a:pt x="64294" y="35718"/>
                </a:lnTo>
                <a:lnTo>
                  <a:pt x="42862" y="35718"/>
                </a:lnTo>
                <a:lnTo>
                  <a:pt x="28575" y="35718"/>
                </a:lnTo>
                <a:lnTo>
                  <a:pt x="7144" y="35718"/>
                </a:lnTo>
                <a:lnTo>
                  <a:pt x="0" y="42862"/>
                </a:lnTo>
                <a:lnTo>
                  <a:pt x="0" y="4286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73338" y="4792664"/>
            <a:ext cx="3516312" cy="22225"/>
          </a:xfrm>
          <a:custGeom>
            <a:avLst/>
            <a:gdLst/>
            <a:ahLst/>
            <a:cxnLst/>
            <a:rect l="0" t="0" r="0" b="0"/>
            <a:pathLst>
              <a:path w="3514726" h="21432">
                <a:moveTo>
                  <a:pt x="3514725" y="14288"/>
                </a:move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14725" y="14288"/>
                </a:lnTo>
                <a:lnTo>
                  <a:pt x="3507581" y="14288"/>
                </a:lnTo>
                <a:lnTo>
                  <a:pt x="3500438" y="14288"/>
                </a:lnTo>
                <a:lnTo>
                  <a:pt x="3486150" y="14288"/>
                </a:lnTo>
                <a:lnTo>
                  <a:pt x="3479006" y="14288"/>
                </a:lnTo>
                <a:lnTo>
                  <a:pt x="3471863" y="14288"/>
                </a:lnTo>
                <a:lnTo>
                  <a:pt x="3464719" y="14288"/>
                </a:lnTo>
                <a:lnTo>
                  <a:pt x="3457575" y="14288"/>
                </a:lnTo>
                <a:lnTo>
                  <a:pt x="3450431" y="7144"/>
                </a:lnTo>
                <a:lnTo>
                  <a:pt x="3443288" y="7144"/>
                </a:lnTo>
                <a:lnTo>
                  <a:pt x="3436144" y="7144"/>
                </a:lnTo>
                <a:lnTo>
                  <a:pt x="3429000" y="7144"/>
                </a:lnTo>
                <a:lnTo>
                  <a:pt x="3414713" y="7144"/>
                </a:lnTo>
                <a:lnTo>
                  <a:pt x="3407569" y="7144"/>
                </a:lnTo>
                <a:lnTo>
                  <a:pt x="3393281" y="7144"/>
                </a:lnTo>
                <a:lnTo>
                  <a:pt x="3386138" y="7144"/>
                </a:lnTo>
                <a:lnTo>
                  <a:pt x="3378994" y="7144"/>
                </a:lnTo>
                <a:lnTo>
                  <a:pt x="3364706" y="7144"/>
                </a:lnTo>
                <a:lnTo>
                  <a:pt x="3357563" y="7144"/>
                </a:lnTo>
                <a:lnTo>
                  <a:pt x="3343275" y="7144"/>
                </a:lnTo>
                <a:lnTo>
                  <a:pt x="3328988" y="0"/>
                </a:lnTo>
                <a:lnTo>
                  <a:pt x="3314700" y="0"/>
                </a:lnTo>
                <a:lnTo>
                  <a:pt x="3307556" y="0"/>
                </a:lnTo>
                <a:lnTo>
                  <a:pt x="3286125" y="0"/>
                </a:lnTo>
                <a:lnTo>
                  <a:pt x="3271838" y="0"/>
                </a:lnTo>
                <a:lnTo>
                  <a:pt x="3264694" y="0"/>
                </a:lnTo>
                <a:lnTo>
                  <a:pt x="3243263" y="7144"/>
                </a:lnTo>
                <a:lnTo>
                  <a:pt x="3228975" y="7144"/>
                </a:lnTo>
                <a:lnTo>
                  <a:pt x="3214688" y="7144"/>
                </a:lnTo>
                <a:lnTo>
                  <a:pt x="3200400" y="7144"/>
                </a:lnTo>
                <a:lnTo>
                  <a:pt x="3178969" y="7144"/>
                </a:lnTo>
                <a:lnTo>
                  <a:pt x="3164681" y="14288"/>
                </a:lnTo>
                <a:lnTo>
                  <a:pt x="3143250" y="14288"/>
                </a:lnTo>
                <a:lnTo>
                  <a:pt x="3128963" y="14288"/>
                </a:lnTo>
                <a:lnTo>
                  <a:pt x="3107531" y="14288"/>
                </a:lnTo>
                <a:lnTo>
                  <a:pt x="3093244" y="14288"/>
                </a:lnTo>
                <a:lnTo>
                  <a:pt x="3071813" y="14288"/>
                </a:lnTo>
                <a:lnTo>
                  <a:pt x="3057525" y="14288"/>
                </a:lnTo>
                <a:lnTo>
                  <a:pt x="3028950" y="14288"/>
                </a:lnTo>
                <a:lnTo>
                  <a:pt x="3014663" y="14288"/>
                </a:lnTo>
                <a:lnTo>
                  <a:pt x="2993231" y="14288"/>
                </a:lnTo>
                <a:lnTo>
                  <a:pt x="2971800" y="14288"/>
                </a:lnTo>
                <a:lnTo>
                  <a:pt x="2950369" y="14288"/>
                </a:lnTo>
                <a:lnTo>
                  <a:pt x="2928938" y="14288"/>
                </a:lnTo>
                <a:lnTo>
                  <a:pt x="2914650" y="14288"/>
                </a:lnTo>
                <a:lnTo>
                  <a:pt x="2893219" y="14288"/>
                </a:lnTo>
                <a:lnTo>
                  <a:pt x="2871788" y="14288"/>
                </a:lnTo>
                <a:lnTo>
                  <a:pt x="2850356" y="21431"/>
                </a:lnTo>
                <a:lnTo>
                  <a:pt x="2828925" y="21431"/>
                </a:lnTo>
                <a:lnTo>
                  <a:pt x="2814638" y="21431"/>
                </a:lnTo>
                <a:lnTo>
                  <a:pt x="2793206" y="21431"/>
                </a:lnTo>
                <a:lnTo>
                  <a:pt x="2771775" y="21431"/>
                </a:lnTo>
                <a:lnTo>
                  <a:pt x="2757488" y="21431"/>
                </a:lnTo>
                <a:lnTo>
                  <a:pt x="2736056" y="14288"/>
                </a:lnTo>
                <a:lnTo>
                  <a:pt x="2721769" y="21431"/>
                </a:lnTo>
                <a:lnTo>
                  <a:pt x="2700338" y="21431"/>
                </a:lnTo>
                <a:lnTo>
                  <a:pt x="2678906" y="14288"/>
                </a:lnTo>
                <a:lnTo>
                  <a:pt x="2664619" y="14288"/>
                </a:lnTo>
                <a:lnTo>
                  <a:pt x="2650331" y="14288"/>
                </a:lnTo>
                <a:lnTo>
                  <a:pt x="2628900" y="14288"/>
                </a:lnTo>
                <a:lnTo>
                  <a:pt x="2614613" y="14288"/>
                </a:lnTo>
                <a:lnTo>
                  <a:pt x="2593181" y="14288"/>
                </a:lnTo>
                <a:lnTo>
                  <a:pt x="2586038" y="14288"/>
                </a:lnTo>
                <a:lnTo>
                  <a:pt x="2564606" y="14288"/>
                </a:lnTo>
                <a:lnTo>
                  <a:pt x="2550319" y="14288"/>
                </a:lnTo>
                <a:lnTo>
                  <a:pt x="2536031" y="14288"/>
                </a:lnTo>
                <a:lnTo>
                  <a:pt x="2521744" y="14288"/>
                </a:lnTo>
                <a:lnTo>
                  <a:pt x="2507456" y="14288"/>
                </a:lnTo>
                <a:lnTo>
                  <a:pt x="2493169" y="14288"/>
                </a:lnTo>
                <a:lnTo>
                  <a:pt x="2478881" y="14288"/>
                </a:lnTo>
                <a:lnTo>
                  <a:pt x="2464594" y="14288"/>
                </a:lnTo>
                <a:lnTo>
                  <a:pt x="2443163" y="14288"/>
                </a:lnTo>
                <a:lnTo>
                  <a:pt x="2428875" y="14288"/>
                </a:lnTo>
                <a:lnTo>
                  <a:pt x="2407444" y="14288"/>
                </a:lnTo>
                <a:lnTo>
                  <a:pt x="2393156" y="14288"/>
                </a:lnTo>
                <a:lnTo>
                  <a:pt x="2378869" y="14288"/>
                </a:lnTo>
                <a:lnTo>
                  <a:pt x="2357438" y="14288"/>
                </a:lnTo>
                <a:lnTo>
                  <a:pt x="2336006" y="7144"/>
                </a:lnTo>
                <a:lnTo>
                  <a:pt x="2321719" y="7144"/>
                </a:lnTo>
                <a:lnTo>
                  <a:pt x="2300288" y="7144"/>
                </a:lnTo>
                <a:lnTo>
                  <a:pt x="2286000" y="7144"/>
                </a:lnTo>
                <a:lnTo>
                  <a:pt x="2264569" y="7144"/>
                </a:lnTo>
                <a:lnTo>
                  <a:pt x="2250281" y="7144"/>
                </a:lnTo>
                <a:lnTo>
                  <a:pt x="2235994" y="7144"/>
                </a:lnTo>
                <a:lnTo>
                  <a:pt x="2214563" y="7144"/>
                </a:lnTo>
                <a:lnTo>
                  <a:pt x="2200275" y="7144"/>
                </a:lnTo>
                <a:lnTo>
                  <a:pt x="2178844" y="7144"/>
                </a:lnTo>
                <a:lnTo>
                  <a:pt x="2164556" y="7144"/>
                </a:lnTo>
                <a:lnTo>
                  <a:pt x="2143125" y="0"/>
                </a:lnTo>
                <a:lnTo>
                  <a:pt x="2128838" y="0"/>
                </a:lnTo>
                <a:lnTo>
                  <a:pt x="2114550" y="0"/>
                </a:lnTo>
                <a:lnTo>
                  <a:pt x="2093119" y="0"/>
                </a:lnTo>
                <a:lnTo>
                  <a:pt x="2071688" y="7144"/>
                </a:lnTo>
                <a:lnTo>
                  <a:pt x="2057400" y="0"/>
                </a:lnTo>
                <a:lnTo>
                  <a:pt x="2035969" y="0"/>
                </a:lnTo>
                <a:lnTo>
                  <a:pt x="2021681" y="0"/>
                </a:lnTo>
                <a:lnTo>
                  <a:pt x="2000250" y="0"/>
                </a:lnTo>
                <a:lnTo>
                  <a:pt x="1985963" y="0"/>
                </a:lnTo>
                <a:lnTo>
                  <a:pt x="1957388" y="0"/>
                </a:lnTo>
                <a:lnTo>
                  <a:pt x="1943100" y="0"/>
                </a:lnTo>
                <a:lnTo>
                  <a:pt x="1921669" y="7144"/>
                </a:lnTo>
                <a:lnTo>
                  <a:pt x="1900238" y="7144"/>
                </a:lnTo>
                <a:lnTo>
                  <a:pt x="1885950" y="7144"/>
                </a:lnTo>
                <a:lnTo>
                  <a:pt x="1864519" y="7144"/>
                </a:lnTo>
                <a:lnTo>
                  <a:pt x="1843088" y="7144"/>
                </a:lnTo>
                <a:lnTo>
                  <a:pt x="1821656" y="7144"/>
                </a:lnTo>
                <a:lnTo>
                  <a:pt x="1800225" y="7144"/>
                </a:lnTo>
                <a:lnTo>
                  <a:pt x="1785938" y="7144"/>
                </a:lnTo>
                <a:lnTo>
                  <a:pt x="1757363" y="14288"/>
                </a:lnTo>
                <a:lnTo>
                  <a:pt x="1735931" y="14288"/>
                </a:lnTo>
                <a:lnTo>
                  <a:pt x="1714500" y="14288"/>
                </a:lnTo>
                <a:lnTo>
                  <a:pt x="1693069" y="14288"/>
                </a:lnTo>
                <a:lnTo>
                  <a:pt x="1678781" y="14288"/>
                </a:lnTo>
                <a:lnTo>
                  <a:pt x="1657350" y="14288"/>
                </a:lnTo>
                <a:lnTo>
                  <a:pt x="1635919" y="14288"/>
                </a:lnTo>
                <a:lnTo>
                  <a:pt x="1621631" y="14288"/>
                </a:lnTo>
                <a:lnTo>
                  <a:pt x="1600200" y="14288"/>
                </a:lnTo>
                <a:lnTo>
                  <a:pt x="1578769" y="14288"/>
                </a:lnTo>
                <a:lnTo>
                  <a:pt x="1557338" y="14288"/>
                </a:lnTo>
                <a:lnTo>
                  <a:pt x="1535906" y="14288"/>
                </a:lnTo>
                <a:lnTo>
                  <a:pt x="1521619" y="7144"/>
                </a:lnTo>
                <a:lnTo>
                  <a:pt x="1500188" y="7144"/>
                </a:lnTo>
                <a:lnTo>
                  <a:pt x="1485900" y="7144"/>
                </a:lnTo>
                <a:lnTo>
                  <a:pt x="1464469" y="7144"/>
                </a:lnTo>
                <a:lnTo>
                  <a:pt x="1450181" y="7144"/>
                </a:lnTo>
                <a:lnTo>
                  <a:pt x="1421606" y="7144"/>
                </a:lnTo>
                <a:lnTo>
                  <a:pt x="1407319" y="7144"/>
                </a:lnTo>
                <a:lnTo>
                  <a:pt x="1385887" y="7144"/>
                </a:lnTo>
                <a:lnTo>
                  <a:pt x="1371600" y="0"/>
                </a:lnTo>
                <a:lnTo>
                  <a:pt x="1350169" y="0"/>
                </a:lnTo>
                <a:lnTo>
                  <a:pt x="1328737" y="0"/>
                </a:lnTo>
                <a:lnTo>
                  <a:pt x="1307306" y="0"/>
                </a:lnTo>
                <a:lnTo>
                  <a:pt x="1285875" y="0"/>
                </a:lnTo>
                <a:lnTo>
                  <a:pt x="1264444" y="0"/>
                </a:lnTo>
                <a:lnTo>
                  <a:pt x="1243012" y="0"/>
                </a:lnTo>
                <a:lnTo>
                  <a:pt x="1221581" y="0"/>
                </a:lnTo>
                <a:lnTo>
                  <a:pt x="1193006" y="0"/>
                </a:lnTo>
                <a:lnTo>
                  <a:pt x="1171575" y="0"/>
                </a:lnTo>
                <a:lnTo>
                  <a:pt x="1150144" y="0"/>
                </a:lnTo>
                <a:lnTo>
                  <a:pt x="1128712" y="0"/>
                </a:lnTo>
                <a:lnTo>
                  <a:pt x="1107281" y="0"/>
                </a:lnTo>
                <a:lnTo>
                  <a:pt x="1078706" y="0"/>
                </a:lnTo>
                <a:lnTo>
                  <a:pt x="1057275" y="0"/>
                </a:lnTo>
                <a:lnTo>
                  <a:pt x="1035844" y="7144"/>
                </a:lnTo>
                <a:lnTo>
                  <a:pt x="1014412" y="7144"/>
                </a:lnTo>
                <a:lnTo>
                  <a:pt x="985837" y="7144"/>
                </a:lnTo>
                <a:lnTo>
                  <a:pt x="957262" y="7144"/>
                </a:lnTo>
                <a:lnTo>
                  <a:pt x="935831" y="7144"/>
                </a:lnTo>
                <a:lnTo>
                  <a:pt x="914400" y="7144"/>
                </a:lnTo>
                <a:lnTo>
                  <a:pt x="885825" y="7144"/>
                </a:lnTo>
                <a:lnTo>
                  <a:pt x="857250" y="7144"/>
                </a:lnTo>
                <a:lnTo>
                  <a:pt x="835819" y="7144"/>
                </a:lnTo>
                <a:lnTo>
                  <a:pt x="807244" y="7144"/>
                </a:lnTo>
                <a:lnTo>
                  <a:pt x="785812" y="7144"/>
                </a:lnTo>
                <a:lnTo>
                  <a:pt x="757237" y="7144"/>
                </a:lnTo>
                <a:lnTo>
                  <a:pt x="735806" y="7144"/>
                </a:lnTo>
                <a:lnTo>
                  <a:pt x="707231" y="7144"/>
                </a:lnTo>
                <a:lnTo>
                  <a:pt x="685800" y="7144"/>
                </a:lnTo>
                <a:lnTo>
                  <a:pt x="657225" y="7144"/>
                </a:lnTo>
                <a:lnTo>
                  <a:pt x="635794" y="7144"/>
                </a:lnTo>
                <a:lnTo>
                  <a:pt x="607219" y="14288"/>
                </a:lnTo>
                <a:lnTo>
                  <a:pt x="578644" y="14288"/>
                </a:lnTo>
                <a:lnTo>
                  <a:pt x="557212" y="14288"/>
                </a:lnTo>
                <a:lnTo>
                  <a:pt x="528637" y="14288"/>
                </a:lnTo>
                <a:lnTo>
                  <a:pt x="507206" y="14288"/>
                </a:lnTo>
                <a:lnTo>
                  <a:pt x="485775" y="14288"/>
                </a:lnTo>
                <a:lnTo>
                  <a:pt x="457200" y="14288"/>
                </a:lnTo>
                <a:lnTo>
                  <a:pt x="428625" y="14288"/>
                </a:lnTo>
                <a:lnTo>
                  <a:pt x="407194" y="14288"/>
                </a:lnTo>
                <a:lnTo>
                  <a:pt x="385762" y="14288"/>
                </a:lnTo>
                <a:lnTo>
                  <a:pt x="364331" y="7144"/>
                </a:lnTo>
                <a:lnTo>
                  <a:pt x="342900" y="7144"/>
                </a:lnTo>
                <a:lnTo>
                  <a:pt x="314325" y="7144"/>
                </a:lnTo>
                <a:lnTo>
                  <a:pt x="292894" y="0"/>
                </a:lnTo>
                <a:lnTo>
                  <a:pt x="271462" y="0"/>
                </a:lnTo>
                <a:lnTo>
                  <a:pt x="250031" y="0"/>
                </a:lnTo>
                <a:lnTo>
                  <a:pt x="228600" y="0"/>
                </a:lnTo>
                <a:lnTo>
                  <a:pt x="200025" y="0"/>
                </a:lnTo>
                <a:lnTo>
                  <a:pt x="178594" y="0"/>
                </a:lnTo>
                <a:lnTo>
                  <a:pt x="164306" y="0"/>
                </a:lnTo>
                <a:lnTo>
                  <a:pt x="142875" y="0"/>
                </a:lnTo>
                <a:lnTo>
                  <a:pt x="128587" y="0"/>
                </a:lnTo>
                <a:lnTo>
                  <a:pt x="100012" y="7144"/>
                </a:lnTo>
                <a:lnTo>
                  <a:pt x="85725" y="7144"/>
                </a:lnTo>
                <a:lnTo>
                  <a:pt x="64294" y="7144"/>
                </a:lnTo>
                <a:lnTo>
                  <a:pt x="50006" y="14288"/>
                </a:lnTo>
                <a:lnTo>
                  <a:pt x="35719" y="14288"/>
                </a:lnTo>
                <a:lnTo>
                  <a:pt x="21431" y="21431"/>
                </a:lnTo>
                <a:lnTo>
                  <a:pt x="7144" y="21431"/>
                </a:lnTo>
                <a:lnTo>
                  <a:pt x="0" y="21431"/>
                </a:lnTo>
                <a:lnTo>
                  <a:pt x="0" y="214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601914" y="5464176"/>
            <a:ext cx="3787775" cy="93663"/>
          </a:xfrm>
          <a:custGeom>
            <a:avLst/>
            <a:gdLst/>
            <a:ahLst/>
            <a:cxnLst/>
            <a:rect l="0" t="0" r="0" b="0"/>
            <a:pathLst>
              <a:path w="3786189" h="9287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7144"/>
                </a:lnTo>
                <a:lnTo>
                  <a:pt x="14287" y="14288"/>
                </a:lnTo>
                <a:lnTo>
                  <a:pt x="28575" y="21432"/>
                </a:lnTo>
                <a:lnTo>
                  <a:pt x="35719" y="21432"/>
                </a:lnTo>
                <a:lnTo>
                  <a:pt x="35719" y="28575"/>
                </a:lnTo>
                <a:lnTo>
                  <a:pt x="42862" y="28575"/>
                </a:lnTo>
                <a:lnTo>
                  <a:pt x="50006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57150" y="35719"/>
                </a:lnTo>
                <a:lnTo>
                  <a:pt x="64294" y="35719"/>
                </a:lnTo>
                <a:lnTo>
                  <a:pt x="64294" y="35719"/>
                </a:lnTo>
                <a:lnTo>
                  <a:pt x="71437" y="35719"/>
                </a:lnTo>
                <a:lnTo>
                  <a:pt x="78581" y="35719"/>
                </a:lnTo>
                <a:lnTo>
                  <a:pt x="85725" y="42863"/>
                </a:lnTo>
                <a:lnTo>
                  <a:pt x="92869" y="42863"/>
                </a:lnTo>
                <a:lnTo>
                  <a:pt x="92869" y="35719"/>
                </a:lnTo>
                <a:lnTo>
                  <a:pt x="100012" y="42863"/>
                </a:lnTo>
                <a:lnTo>
                  <a:pt x="107156" y="42863"/>
                </a:lnTo>
                <a:lnTo>
                  <a:pt x="121444" y="42863"/>
                </a:lnTo>
                <a:lnTo>
                  <a:pt x="128587" y="42863"/>
                </a:lnTo>
                <a:lnTo>
                  <a:pt x="128587" y="42863"/>
                </a:lnTo>
                <a:lnTo>
                  <a:pt x="135731" y="42863"/>
                </a:lnTo>
                <a:lnTo>
                  <a:pt x="142875" y="42863"/>
                </a:lnTo>
                <a:lnTo>
                  <a:pt x="150019" y="42863"/>
                </a:lnTo>
                <a:lnTo>
                  <a:pt x="157162" y="42863"/>
                </a:lnTo>
                <a:lnTo>
                  <a:pt x="164306" y="42863"/>
                </a:lnTo>
                <a:lnTo>
                  <a:pt x="171450" y="42863"/>
                </a:lnTo>
                <a:lnTo>
                  <a:pt x="178594" y="42863"/>
                </a:lnTo>
                <a:lnTo>
                  <a:pt x="185737" y="35719"/>
                </a:lnTo>
                <a:lnTo>
                  <a:pt x="192881" y="35719"/>
                </a:lnTo>
                <a:lnTo>
                  <a:pt x="200025" y="35719"/>
                </a:lnTo>
                <a:lnTo>
                  <a:pt x="207169" y="35719"/>
                </a:lnTo>
                <a:lnTo>
                  <a:pt x="214312" y="35719"/>
                </a:lnTo>
                <a:lnTo>
                  <a:pt x="228600" y="35719"/>
                </a:lnTo>
                <a:lnTo>
                  <a:pt x="242887" y="35719"/>
                </a:lnTo>
                <a:lnTo>
                  <a:pt x="242887" y="35719"/>
                </a:lnTo>
                <a:lnTo>
                  <a:pt x="257175" y="35719"/>
                </a:lnTo>
                <a:lnTo>
                  <a:pt x="264319" y="35719"/>
                </a:lnTo>
                <a:lnTo>
                  <a:pt x="271462" y="35719"/>
                </a:lnTo>
                <a:lnTo>
                  <a:pt x="278606" y="35719"/>
                </a:lnTo>
                <a:lnTo>
                  <a:pt x="285750" y="35719"/>
                </a:lnTo>
                <a:lnTo>
                  <a:pt x="292894" y="35719"/>
                </a:lnTo>
                <a:lnTo>
                  <a:pt x="307181" y="35719"/>
                </a:lnTo>
                <a:lnTo>
                  <a:pt x="314325" y="35719"/>
                </a:lnTo>
                <a:lnTo>
                  <a:pt x="321469" y="35719"/>
                </a:lnTo>
                <a:lnTo>
                  <a:pt x="328612" y="35719"/>
                </a:lnTo>
                <a:lnTo>
                  <a:pt x="342900" y="35719"/>
                </a:lnTo>
                <a:lnTo>
                  <a:pt x="350044" y="35719"/>
                </a:lnTo>
                <a:lnTo>
                  <a:pt x="357187" y="35719"/>
                </a:lnTo>
                <a:lnTo>
                  <a:pt x="364331" y="35719"/>
                </a:lnTo>
                <a:lnTo>
                  <a:pt x="378619" y="35719"/>
                </a:lnTo>
                <a:lnTo>
                  <a:pt x="385762" y="42863"/>
                </a:lnTo>
                <a:lnTo>
                  <a:pt x="400050" y="35719"/>
                </a:lnTo>
                <a:lnTo>
                  <a:pt x="407194" y="35719"/>
                </a:lnTo>
                <a:lnTo>
                  <a:pt x="421481" y="35719"/>
                </a:lnTo>
                <a:lnTo>
                  <a:pt x="428625" y="35719"/>
                </a:lnTo>
                <a:lnTo>
                  <a:pt x="435769" y="35719"/>
                </a:lnTo>
                <a:lnTo>
                  <a:pt x="450056" y="35719"/>
                </a:lnTo>
                <a:lnTo>
                  <a:pt x="457200" y="35719"/>
                </a:lnTo>
                <a:lnTo>
                  <a:pt x="471487" y="28575"/>
                </a:lnTo>
                <a:lnTo>
                  <a:pt x="478631" y="28575"/>
                </a:lnTo>
                <a:lnTo>
                  <a:pt x="492919" y="28575"/>
                </a:lnTo>
                <a:lnTo>
                  <a:pt x="500062" y="28575"/>
                </a:lnTo>
                <a:lnTo>
                  <a:pt x="514350" y="21432"/>
                </a:lnTo>
                <a:lnTo>
                  <a:pt x="528637" y="21432"/>
                </a:lnTo>
                <a:lnTo>
                  <a:pt x="535781" y="21432"/>
                </a:lnTo>
                <a:lnTo>
                  <a:pt x="550069" y="21432"/>
                </a:lnTo>
                <a:lnTo>
                  <a:pt x="564356" y="21432"/>
                </a:lnTo>
                <a:lnTo>
                  <a:pt x="571500" y="14288"/>
                </a:lnTo>
                <a:lnTo>
                  <a:pt x="585787" y="14288"/>
                </a:lnTo>
                <a:lnTo>
                  <a:pt x="600075" y="14288"/>
                </a:lnTo>
                <a:lnTo>
                  <a:pt x="607219" y="14288"/>
                </a:lnTo>
                <a:lnTo>
                  <a:pt x="621506" y="7144"/>
                </a:lnTo>
                <a:lnTo>
                  <a:pt x="628650" y="7144"/>
                </a:lnTo>
                <a:lnTo>
                  <a:pt x="642937" y="7144"/>
                </a:lnTo>
                <a:lnTo>
                  <a:pt x="650081" y="7144"/>
                </a:lnTo>
                <a:lnTo>
                  <a:pt x="664369" y="7144"/>
                </a:lnTo>
                <a:lnTo>
                  <a:pt x="678656" y="0"/>
                </a:lnTo>
                <a:lnTo>
                  <a:pt x="692944" y="0"/>
                </a:lnTo>
                <a:lnTo>
                  <a:pt x="700087" y="0"/>
                </a:lnTo>
                <a:lnTo>
                  <a:pt x="707231" y="0"/>
                </a:lnTo>
                <a:lnTo>
                  <a:pt x="714375" y="0"/>
                </a:lnTo>
                <a:lnTo>
                  <a:pt x="728662" y="0"/>
                </a:lnTo>
                <a:lnTo>
                  <a:pt x="735806" y="0"/>
                </a:lnTo>
                <a:lnTo>
                  <a:pt x="742950" y="0"/>
                </a:lnTo>
                <a:lnTo>
                  <a:pt x="742950" y="0"/>
                </a:lnTo>
                <a:lnTo>
                  <a:pt x="757237" y="0"/>
                </a:lnTo>
                <a:lnTo>
                  <a:pt x="764381" y="0"/>
                </a:lnTo>
                <a:lnTo>
                  <a:pt x="764381" y="0"/>
                </a:lnTo>
                <a:lnTo>
                  <a:pt x="771525" y="0"/>
                </a:lnTo>
                <a:lnTo>
                  <a:pt x="771525" y="0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85812" y="7144"/>
                </a:lnTo>
                <a:lnTo>
                  <a:pt x="792956" y="7144"/>
                </a:lnTo>
                <a:lnTo>
                  <a:pt x="792956" y="7144"/>
                </a:lnTo>
                <a:lnTo>
                  <a:pt x="800100" y="7144"/>
                </a:lnTo>
                <a:lnTo>
                  <a:pt x="807244" y="7144"/>
                </a:lnTo>
                <a:lnTo>
                  <a:pt x="814387" y="7144"/>
                </a:lnTo>
                <a:lnTo>
                  <a:pt x="821531" y="7144"/>
                </a:lnTo>
                <a:lnTo>
                  <a:pt x="828675" y="7144"/>
                </a:lnTo>
                <a:lnTo>
                  <a:pt x="835819" y="14288"/>
                </a:lnTo>
                <a:lnTo>
                  <a:pt x="842962" y="14288"/>
                </a:lnTo>
                <a:lnTo>
                  <a:pt x="850106" y="14288"/>
                </a:lnTo>
                <a:lnTo>
                  <a:pt x="857250" y="14288"/>
                </a:lnTo>
                <a:lnTo>
                  <a:pt x="871537" y="14288"/>
                </a:lnTo>
                <a:lnTo>
                  <a:pt x="878681" y="7144"/>
                </a:lnTo>
                <a:lnTo>
                  <a:pt x="885825" y="7144"/>
                </a:lnTo>
                <a:lnTo>
                  <a:pt x="892969" y="7144"/>
                </a:lnTo>
                <a:lnTo>
                  <a:pt x="900112" y="14288"/>
                </a:lnTo>
                <a:lnTo>
                  <a:pt x="914400" y="14288"/>
                </a:lnTo>
                <a:lnTo>
                  <a:pt x="921544" y="14288"/>
                </a:lnTo>
                <a:lnTo>
                  <a:pt x="928687" y="14288"/>
                </a:lnTo>
                <a:lnTo>
                  <a:pt x="942975" y="14288"/>
                </a:lnTo>
                <a:lnTo>
                  <a:pt x="950119" y="14288"/>
                </a:lnTo>
                <a:lnTo>
                  <a:pt x="964406" y="14288"/>
                </a:lnTo>
                <a:lnTo>
                  <a:pt x="971550" y="21432"/>
                </a:lnTo>
                <a:lnTo>
                  <a:pt x="985837" y="21432"/>
                </a:lnTo>
                <a:lnTo>
                  <a:pt x="992981" y="21432"/>
                </a:lnTo>
                <a:lnTo>
                  <a:pt x="1007269" y="21432"/>
                </a:lnTo>
                <a:lnTo>
                  <a:pt x="1021556" y="21432"/>
                </a:lnTo>
                <a:lnTo>
                  <a:pt x="1028700" y="28575"/>
                </a:lnTo>
                <a:lnTo>
                  <a:pt x="1042987" y="28575"/>
                </a:lnTo>
                <a:lnTo>
                  <a:pt x="1057275" y="28575"/>
                </a:lnTo>
                <a:lnTo>
                  <a:pt x="1064419" y="28575"/>
                </a:lnTo>
                <a:lnTo>
                  <a:pt x="1078706" y="28575"/>
                </a:lnTo>
                <a:lnTo>
                  <a:pt x="1092994" y="28575"/>
                </a:lnTo>
                <a:lnTo>
                  <a:pt x="1100137" y="28575"/>
                </a:lnTo>
                <a:lnTo>
                  <a:pt x="1114425" y="28575"/>
                </a:lnTo>
                <a:lnTo>
                  <a:pt x="1128712" y="28575"/>
                </a:lnTo>
                <a:lnTo>
                  <a:pt x="1143000" y="35719"/>
                </a:lnTo>
                <a:lnTo>
                  <a:pt x="1157287" y="28575"/>
                </a:lnTo>
                <a:lnTo>
                  <a:pt x="1164431" y="28575"/>
                </a:lnTo>
                <a:lnTo>
                  <a:pt x="1178719" y="28575"/>
                </a:lnTo>
                <a:lnTo>
                  <a:pt x="1193006" y="35719"/>
                </a:lnTo>
                <a:lnTo>
                  <a:pt x="1207294" y="35719"/>
                </a:lnTo>
                <a:lnTo>
                  <a:pt x="1221581" y="35719"/>
                </a:lnTo>
                <a:lnTo>
                  <a:pt x="1235869" y="35719"/>
                </a:lnTo>
                <a:lnTo>
                  <a:pt x="1250156" y="35719"/>
                </a:lnTo>
                <a:lnTo>
                  <a:pt x="1264444" y="35719"/>
                </a:lnTo>
                <a:lnTo>
                  <a:pt x="1278731" y="35719"/>
                </a:lnTo>
                <a:lnTo>
                  <a:pt x="1293019" y="35719"/>
                </a:lnTo>
                <a:lnTo>
                  <a:pt x="1314450" y="35719"/>
                </a:lnTo>
                <a:lnTo>
                  <a:pt x="1321594" y="35719"/>
                </a:lnTo>
                <a:lnTo>
                  <a:pt x="1343025" y="35719"/>
                </a:lnTo>
                <a:lnTo>
                  <a:pt x="1357312" y="35719"/>
                </a:lnTo>
                <a:lnTo>
                  <a:pt x="1371600" y="35719"/>
                </a:lnTo>
                <a:lnTo>
                  <a:pt x="1393031" y="28575"/>
                </a:lnTo>
                <a:lnTo>
                  <a:pt x="1407319" y="28575"/>
                </a:lnTo>
                <a:lnTo>
                  <a:pt x="1421606" y="28575"/>
                </a:lnTo>
                <a:lnTo>
                  <a:pt x="1443038" y="28575"/>
                </a:lnTo>
                <a:lnTo>
                  <a:pt x="1457325" y="28575"/>
                </a:lnTo>
                <a:lnTo>
                  <a:pt x="1478756" y="28575"/>
                </a:lnTo>
                <a:lnTo>
                  <a:pt x="1493044" y="28575"/>
                </a:lnTo>
                <a:lnTo>
                  <a:pt x="1514475" y="28575"/>
                </a:lnTo>
                <a:lnTo>
                  <a:pt x="1528763" y="35719"/>
                </a:lnTo>
                <a:lnTo>
                  <a:pt x="1550194" y="28575"/>
                </a:lnTo>
                <a:lnTo>
                  <a:pt x="1564481" y="35719"/>
                </a:lnTo>
                <a:lnTo>
                  <a:pt x="1585913" y="35719"/>
                </a:lnTo>
                <a:lnTo>
                  <a:pt x="1600200" y="35719"/>
                </a:lnTo>
                <a:lnTo>
                  <a:pt x="1621631" y="35719"/>
                </a:lnTo>
                <a:lnTo>
                  <a:pt x="1643063" y="35719"/>
                </a:lnTo>
                <a:lnTo>
                  <a:pt x="1657350" y="35719"/>
                </a:lnTo>
                <a:lnTo>
                  <a:pt x="1678781" y="35719"/>
                </a:lnTo>
                <a:lnTo>
                  <a:pt x="1700213" y="28575"/>
                </a:lnTo>
                <a:lnTo>
                  <a:pt x="1721644" y="28575"/>
                </a:lnTo>
                <a:lnTo>
                  <a:pt x="1743075" y="35719"/>
                </a:lnTo>
                <a:lnTo>
                  <a:pt x="1764506" y="35719"/>
                </a:lnTo>
                <a:lnTo>
                  <a:pt x="1785938" y="35719"/>
                </a:lnTo>
                <a:lnTo>
                  <a:pt x="1800225" y="35719"/>
                </a:lnTo>
                <a:lnTo>
                  <a:pt x="1821656" y="35719"/>
                </a:lnTo>
                <a:lnTo>
                  <a:pt x="1843088" y="35719"/>
                </a:lnTo>
                <a:lnTo>
                  <a:pt x="1857375" y="35719"/>
                </a:lnTo>
                <a:lnTo>
                  <a:pt x="1878806" y="35719"/>
                </a:lnTo>
                <a:lnTo>
                  <a:pt x="1900238" y="35719"/>
                </a:lnTo>
                <a:lnTo>
                  <a:pt x="1921669" y="35719"/>
                </a:lnTo>
                <a:lnTo>
                  <a:pt x="1935956" y="42863"/>
                </a:lnTo>
                <a:lnTo>
                  <a:pt x="1957388" y="35719"/>
                </a:lnTo>
                <a:lnTo>
                  <a:pt x="1978819" y="42863"/>
                </a:lnTo>
                <a:lnTo>
                  <a:pt x="2000250" y="42863"/>
                </a:lnTo>
                <a:lnTo>
                  <a:pt x="2021681" y="42863"/>
                </a:lnTo>
                <a:lnTo>
                  <a:pt x="2043113" y="42863"/>
                </a:lnTo>
                <a:lnTo>
                  <a:pt x="2064544" y="42863"/>
                </a:lnTo>
                <a:lnTo>
                  <a:pt x="2085975" y="42863"/>
                </a:lnTo>
                <a:lnTo>
                  <a:pt x="2107406" y="42863"/>
                </a:lnTo>
                <a:lnTo>
                  <a:pt x="2135981" y="42863"/>
                </a:lnTo>
                <a:lnTo>
                  <a:pt x="2150269" y="42863"/>
                </a:lnTo>
                <a:lnTo>
                  <a:pt x="2171700" y="42863"/>
                </a:lnTo>
                <a:lnTo>
                  <a:pt x="2200275" y="42863"/>
                </a:lnTo>
                <a:lnTo>
                  <a:pt x="2221706" y="42863"/>
                </a:lnTo>
                <a:lnTo>
                  <a:pt x="2243138" y="42863"/>
                </a:lnTo>
                <a:lnTo>
                  <a:pt x="2264569" y="42863"/>
                </a:lnTo>
                <a:lnTo>
                  <a:pt x="2286000" y="42863"/>
                </a:lnTo>
                <a:lnTo>
                  <a:pt x="2314575" y="42863"/>
                </a:lnTo>
                <a:lnTo>
                  <a:pt x="2336006" y="35719"/>
                </a:lnTo>
                <a:lnTo>
                  <a:pt x="2357438" y="35719"/>
                </a:lnTo>
                <a:lnTo>
                  <a:pt x="2386013" y="35719"/>
                </a:lnTo>
                <a:lnTo>
                  <a:pt x="2407444" y="35719"/>
                </a:lnTo>
                <a:lnTo>
                  <a:pt x="2428875" y="35719"/>
                </a:lnTo>
                <a:lnTo>
                  <a:pt x="2457450" y="42863"/>
                </a:lnTo>
                <a:lnTo>
                  <a:pt x="2478881" y="42863"/>
                </a:lnTo>
                <a:lnTo>
                  <a:pt x="2507456" y="42863"/>
                </a:lnTo>
                <a:lnTo>
                  <a:pt x="2528888" y="42863"/>
                </a:lnTo>
                <a:lnTo>
                  <a:pt x="2557463" y="42863"/>
                </a:lnTo>
                <a:lnTo>
                  <a:pt x="2586038" y="50007"/>
                </a:lnTo>
                <a:lnTo>
                  <a:pt x="2607469" y="42863"/>
                </a:lnTo>
                <a:lnTo>
                  <a:pt x="2636044" y="42863"/>
                </a:lnTo>
                <a:lnTo>
                  <a:pt x="2657475" y="42863"/>
                </a:lnTo>
                <a:lnTo>
                  <a:pt x="2678906" y="42863"/>
                </a:lnTo>
                <a:lnTo>
                  <a:pt x="2707481" y="42863"/>
                </a:lnTo>
                <a:lnTo>
                  <a:pt x="2736056" y="42863"/>
                </a:lnTo>
                <a:lnTo>
                  <a:pt x="2757488" y="42863"/>
                </a:lnTo>
                <a:lnTo>
                  <a:pt x="2786063" y="42863"/>
                </a:lnTo>
                <a:lnTo>
                  <a:pt x="2807494" y="42863"/>
                </a:lnTo>
                <a:lnTo>
                  <a:pt x="2836069" y="42863"/>
                </a:lnTo>
                <a:lnTo>
                  <a:pt x="2857500" y="50007"/>
                </a:lnTo>
                <a:lnTo>
                  <a:pt x="2886075" y="50007"/>
                </a:lnTo>
                <a:lnTo>
                  <a:pt x="2914650" y="50007"/>
                </a:lnTo>
                <a:lnTo>
                  <a:pt x="2936081" y="50007"/>
                </a:lnTo>
                <a:lnTo>
                  <a:pt x="2957513" y="50007"/>
                </a:lnTo>
                <a:lnTo>
                  <a:pt x="2986088" y="42863"/>
                </a:lnTo>
                <a:lnTo>
                  <a:pt x="3014663" y="42863"/>
                </a:lnTo>
                <a:lnTo>
                  <a:pt x="3036094" y="42863"/>
                </a:lnTo>
                <a:lnTo>
                  <a:pt x="3064669" y="42863"/>
                </a:lnTo>
                <a:lnTo>
                  <a:pt x="3086100" y="42863"/>
                </a:lnTo>
                <a:lnTo>
                  <a:pt x="3114675" y="42863"/>
                </a:lnTo>
                <a:lnTo>
                  <a:pt x="3136106" y="42863"/>
                </a:lnTo>
                <a:lnTo>
                  <a:pt x="3164681" y="42863"/>
                </a:lnTo>
                <a:lnTo>
                  <a:pt x="3186113" y="42863"/>
                </a:lnTo>
                <a:lnTo>
                  <a:pt x="3214688" y="42863"/>
                </a:lnTo>
                <a:lnTo>
                  <a:pt x="3243263" y="35719"/>
                </a:lnTo>
                <a:lnTo>
                  <a:pt x="3264694" y="35719"/>
                </a:lnTo>
                <a:lnTo>
                  <a:pt x="3293269" y="35719"/>
                </a:lnTo>
                <a:lnTo>
                  <a:pt x="3314700" y="35719"/>
                </a:lnTo>
                <a:lnTo>
                  <a:pt x="3343275" y="35719"/>
                </a:lnTo>
                <a:lnTo>
                  <a:pt x="3364706" y="35719"/>
                </a:lnTo>
                <a:lnTo>
                  <a:pt x="3386138" y="35719"/>
                </a:lnTo>
                <a:lnTo>
                  <a:pt x="3414713" y="42863"/>
                </a:lnTo>
                <a:lnTo>
                  <a:pt x="3436144" y="42863"/>
                </a:lnTo>
                <a:lnTo>
                  <a:pt x="3464719" y="42863"/>
                </a:lnTo>
                <a:lnTo>
                  <a:pt x="3486150" y="42863"/>
                </a:lnTo>
                <a:lnTo>
                  <a:pt x="3507581" y="50007"/>
                </a:lnTo>
                <a:lnTo>
                  <a:pt x="3529013" y="50007"/>
                </a:lnTo>
                <a:lnTo>
                  <a:pt x="3550444" y="50007"/>
                </a:lnTo>
                <a:lnTo>
                  <a:pt x="3571875" y="50007"/>
                </a:lnTo>
                <a:lnTo>
                  <a:pt x="3593306" y="57150"/>
                </a:lnTo>
                <a:lnTo>
                  <a:pt x="3614738" y="57150"/>
                </a:lnTo>
                <a:lnTo>
                  <a:pt x="3629025" y="57150"/>
                </a:lnTo>
                <a:lnTo>
                  <a:pt x="3643313" y="64294"/>
                </a:lnTo>
                <a:lnTo>
                  <a:pt x="3664744" y="64294"/>
                </a:lnTo>
                <a:lnTo>
                  <a:pt x="3679031" y="64294"/>
                </a:lnTo>
                <a:lnTo>
                  <a:pt x="3693319" y="71438"/>
                </a:lnTo>
                <a:lnTo>
                  <a:pt x="3707606" y="71438"/>
                </a:lnTo>
                <a:lnTo>
                  <a:pt x="3729038" y="78582"/>
                </a:lnTo>
                <a:lnTo>
                  <a:pt x="3736181" y="78582"/>
                </a:lnTo>
                <a:lnTo>
                  <a:pt x="3750469" y="78582"/>
                </a:lnTo>
                <a:lnTo>
                  <a:pt x="3764756" y="85725"/>
                </a:lnTo>
                <a:lnTo>
                  <a:pt x="3779044" y="85725"/>
                </a:lnTo>
                <a:lnTo>
                  <a:pt x="3779044" y="92869"/>
                </a:lnTo>
                <a:lnTo>
                  <a:pt x="3786188" y="92869"/>
                </a:lnTo>
                <a:lnTo>
                  <a:pt x="3786188" y="928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16413" y="6149975"/>
            <a:ext cx="2322512" cy="101600"/>
          </a:xfrm>
          <a:custGeom>
            <a:avLst/>
            <a:gdLst/>
            <a:ahLst/>
            <a:cxnLst/>
            <a:rect l="0" t="0" r="0" b="0"/>
            <a:pathLst>
              <a:path w="2321720" h="100014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7144" y="14288"/>
                </a:lnTo>
                <a:lnTo>
                  <a:pt x="14288" y="14288"/>
                </a:lnTo>
                <a:lnTo>
                  <a:pt x="21431" y="14288"/>
                </a:lnTo>
                <a:lnTo>
                  <a:pt x="28575" y="14288"/>
                </a:lnTo>
                <a:lnTo>
                  <a:pt x="35719" y="14288"/>
                </a:lnTo>
                <a:lnTo>
                  <a:pt x="35719" y="14288"/>
                </a:lnTo>
                <a:lnTo>
                  <a:pt x="42863" y="14288"/>
                </a:lnTo>
                <a:lnTo>
                  <a:pt x="42863" y="14288"/>
                </a:lnTo>
                <a:lnTo>
                  <a:pt x="50006" y="14288"/>
                </a:lnTo>
                <a:lnTo>
                  <a:pt x="57150" y="14288"/>
                </a:lnTo>
                <a:lnTo>
                  <a:pt x="64294" y="14288"/>
                </a:lnTo>
                <a:lnTo>
                  <a:pt x="71438" y="14288"/>
                </a:lnTo>
                <a:lnTo>
                  <a:pt x="78581" y="14288"/>
                </a:lnTo>
                <a:lnTo>
                  <a:pt x="78581" y="14288"/>
                </a:lnTo>
                <a:lnTo>
                  <a:pt x="85725" y="14288"/>
                </a:lnTo>
                <a:lnTo>
                  <a:pt x="92869" y="14288"/>
                </a:lnTo>
                <a:lnTo>
                  <a:pt x="92869" y="14288"/>
                </a:lnTo>
                <a:lnTo>
                  <a:pt x="100013" y="7144"/>
                </a:lnTo>
                <a:lnTo>
                  <a:pt x="107156" y="7144"/>
                </a:lnTo>
                <a:lnTo>
                  <a:pt x="114300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35731" y="7144"/>
                </a:lnTo>
                <a:lnTo>
                  <a:pt x="135731" y="7144"/>
                </a:lnTo>
                <a:lnTo>
                  <a:pt x="150019" y="7144"/>
                </a:lnTo>
                <a:lnTo>
                  <a:pt x="157163" y="7144"/>
                </a:lnTo>
                <a:lnTo>
                  <a:pt x="164306" y="7144"/>
                </a:lnTo>
                <a:lnTo>
                  <a:pt x="171450" y="14288"/>
                </a:lnTo>
                <a:lnTo>
                  <a:pt x="178594" y="14288"/>
                </a:lnTo>
                <a:lnTo>
                  <a:pt x="185738" y="14288"/>
                </a:lnTo>
                <a:lnTo>
                  <a:pt x="192881" y="14288"/>
                </a:lnTo>
                <a:lnTo>
                  <a:pt x="200025" y="14288"/>
                </a:lnTo>
                <a:lnTo>
                  <a:pt x="200025" y="14288"/>
                </a:lnTo>
                <a:lnTo>
                  <a:pt x="207169" y="7144"/>
                </a:lnTo>
                <a:lnTo>
                  <a:pt x="214313" y="7144"/>
                </a:lnTo>
                <a:lnTo>
                  <a:pt x="221456" y="7144"/>
                </a:lnTo>
                <a:lnTo>
                  <a:pt x="228600" y="7144"/>
                </a:lnTo>
                <a:lnTo>
                  <a:pt x="235744" y="7144"/>
                </a:lnTo>
                <a:lnTo>
                  <a:pt x="242888" y="7144"/>
                </a:lnTo>
                <a:lnTo>
                  <a:pt x="250031" y="7144"/>
                </a:lnTo>
                <a:lnTo>
                  <a:pt x="264319" y="7144"/>
                </a:lnTo>
                <a:lnTo>
                  <a:pt x="271463" y="7144"/>
                </a:lnTo>
                <a:lnTo>
                  <a:pt x="278606" y="7144"/>
                </a:lnTo>
                <a:lnTo>
                  <a:pt x="285750" y="7144"/>
                </a:lnTo>
                <a:lnTo>
                  <a:pt x="292894" y="14288"/>
                </a:lnTo>
                <a:lnTo>
                  <a:pt x="307181" y="14288"/>
                </a:lnTo>
                <a:lnTo>
                  <a:pt x="314325" y="14288"/>
                </a:lnTo>
                <a:lnTo>
                  <a:pt x="321469" y="14288"/>
                </a:lnTo>
                <a:lnTo>
                  <a:pt x="328613" y="14288"/>
                </a:lnTo>
                <a:lnTo>
                  <a:pt x="342900" y="14288"/>
                </a:lnTo>
                <a:lnTo>
                  <a:pt x="350044" y="7144"/>
                </a:lnTo>
                <a:lnTo>
                  <a:pt x="357188" y="7144"/>
                </a:lnTo>
                <a:lnTo>
                  <a:pt x="371475" y="7144"/>
                </a:lnTo>
                <a:lnTo>
                  <a:pt x="378619" y="7144"/>
                </a:lnTo>
                <a:lnTo>
                  <a:pt x="392906" y="0"/>
                </a:lnTo>
                <a:lnTo>
                  <a:pt x="400050" y="0"/>
                </a:lnTo>
                <a:lnTo>
                  <a:pt x="414338" y="0"/>
                </a:lnTo>
                <a:lnTo>
                  <a:pt x="421481" y="0"/>
                </a:lnTo>
                <a:lnTo>
                  <a:pt x="435769" y="0"/>
                </a:lnTo>
                <a:lnTo>
                  <a:pt x="442913" y="0"/>
                </a:lnTo>
                <a:lnTo>
                  <a:pt x="450056" y="0"/>
                </a:lnTo>
                <a:lnTo>
                  <a:pt x="464344" y="0"/>
                </a:lnTo>
                <a:lnTo>
                  <a:pt x="471488" y="0"/>
                </a:lnTo>
                <a:lnTo>
                  <a:pt x="485775" y="0"/>
                </a:lnTo>
                <a:lnTo>
                  <a:pt x="492919" y="0"/>
                </a:lnTo>
                <a:lnTo>
                  <a:pt x="507206" y="0"/>
                </a:lnTo>
                <a:lnTo>
                  <a:pt x="521494" y="0"/>
                </a:lnTo>
                <a:lnTo>
                  <a:pt x="535781" y="0"/>
                </a:lnTo>
                <a:lnTo>
                  <a:pt x="542925" y="0"/>
                </a:lnTo>
                <a:lnTo>
                  <a:pt x="557213" y="0"/>
                </a:lnTo>
                <a:lnTo>
                  <a:pt x="571500" y="0"/>
                </a:lnTo>
                <a:lnTo>
                  <a:pt x="585788" y="0"/>
                </a:lnTo>
                <a:lnTo>
                  <a:pt x="600075" y="0"/>
                </a:lnTo>
                <a:lnTo>
                  <a:pt x="614363" y="7144"/>
                </a:lnTo>
                <a:lnTo>
                  <a:pt x="628650" y="7144"/>
                </a:lnTo>
                <a:lnTo>
                  <a:pt x="635794" y="7144"/>
                </a:lnTo>
                <a:lnTo>
                  <a:pt x="650081" y="7144"/>
                </a:lnTo>
                <a:lnTo>
                  <a:pt x="664369" y="7144"/>
                </a:lnTo>
                <a:lnTo>
                  <a:pt x="678656" y="7144"/>
                </a:lnTo>
                <a:lnTo>
                  <a:pt x="692944" y="7144"/>
                </a:lnTo>
                <a:lnTo>
                  <a:pt x="707231" y="7144"/>
                </a:lnTo>
                <a:lnTo>
                  <a:pt x="721519" y="7144"/>
                </a:lnTo>
                <a:lnTo>
                  <a:pt x="735806" y="7144"/>
                </a:lnTo>
                <a:lnTo>
                  <a:pt x="742950" y="7144"/>
                </a:lnTo>
                <a:lnTo>
                  <a:pt x="757238" y="14288"/>
                </a:lnTo>
                <a:lnTo>
                  <a:pt x="771525" y="14288"/>
                </a:lnTo>
                <a:lnTo>
                  <a:pt x="785813" y="14288"/>
                </a:lnTo>
                <a:lnTo>
                  <a:pt x="800100" y="21432"/>
                </a:lnTo>
                <a:lnTo>
                  <a:pt x="814388" y="21432"/>
                </a:lnTo>
                <a:lnTo>
                  <a:pt x="828675" y="21432"/>
                </a:lnTo>
                <a:lnTo>
                  <a:pt x="842963" y="21432"/>
                </a:lnTo>
                <a:lnTo>
                  <a:pt x="857250" y="21432"/>
                </a:lnTo>
                <a:lnTo>
                  <a:pt x="871538" y="28575"/>
                </a:lnTo>
                <a:lnTo>
                  <a:pt x="885825" y="28575"/>
                </a:lnTo>
                <a:lnTo>
                  <a:pt x="900113" y="28575"/>
                </a:lnTo>
                <a:lnTo>
                  <a:pt x="914400" y="21432"/>
                </a:lnTo>
                <a:lnTo>
                  <a:pt x="928688" y="21432"/>
                </a:lnTo>
                <a:lnTo>
                  <a:pt x="942975" y="21432"/>
                </a:lnTo>
                <a:lnTo>
                  <a:pt x="957263" y="21432"/>
                </a:lnTo>
                <a:lnTo>
                  <a:pt x="978694" y="21432"/>
                </a:lnTo>
                <a:lnTo>
                  <a:pt x="985838" y="21432"/>
                </a:lnTo>
                <a:lnTo>
                  <a:pt x="1000125" y="21432"/>
                </a:lnTo>
                <a:lnTo>
                  <a:pt x="1014413" y="21432"/>
                </a:lnTo>
                <a:lnTo>
                  <a:pt x="1035844" y="21432"/>
                </a:lnTo>
                <a:lnTo>
                  <a:pt x="1050131" y="21432"/>
                </a:lnTo>
                <a:lnTo>
                  <a:pt x="1064419" y="21432"/>
                </a:lnTo>
                <a:lnTo>
                  <a:pt x="1078706" y="21432"/>
                </a:lnTo>
                <a:lnTo>
                  <a:pt x="1092994" y="21432"/>
                </a:lnTo>
                <a:lnTo>
                  <a:pt x="1107281" y="21432"/>
                </a:lnTo>
                <a:lnTo>
                  <a:pt x="1121569" y="21432"/>
                </a:lnTo>
                <a:lnTo>
                  <a:pt x="1143000" y="21432"/>
                </a:lnTo>
                <a:lnTo>
                  <a:pt x="1157288" y="21432"/>
                </a:lnTo>
                <a:lnTo>
                  <a:pt x="1171575" y="21432"/>
                </a:lnTo>
                <a:lnTo>
                  <a:pt x="1185863" y="21432"/>
                </a:lnTo>
                <a:lnTo>
                  <a:pt x="1200150" y="21432"/>
                </a:lnTo>
                <a:lnTo>
                  <a:pt x="1221581" y="21432"/>
                </a:lnTo>
                <a:lnTo>
                  <a:pt x="1235869" y="21432"/>
                </a:lnTo>
                <a:lnTo>
                  <a:pt x="1257300" y="28575"/>
                </a:lnTo>
                <a:lnTo>
                  <a:pt x="1271588" y="28575"/>
                </a:lnTo>
                <a:lnTo>
                  <a:pt x="1285875" y="28575"/>
                </a:lnTo>
                <a:lnTo>
                  <a:pt x="1307306" y="28575"/>
                </a:lnTo>
                <a:lnTo>
                  <a:pt x="1321594" y="28575"/>
                </a:lnTo>
                <a:lnTo>
                  <a:pt x="1335881" y="35719"/>
                </a:lnTo>
                <a:lnTo>
                  <a:pt x="1357313" y="35719"/>
                </a:lnTo>
                <a:lnTo>
                  <a:pt x="1371600" y="35719"/>
                </a:lnTo>
                <a:lnTo>
                  <a:pt x="1385888" y="35719"/>
                </a:lnTo>
                <a:lnTo>
                  <a:pt x="1407319" y="35719"/>
                </a:lnTo>
                <a:lnTo>
                  <a:pt x="1421606" y="28575"/>
                </a:lnTo>
                <a:lnTo>
                  <a:pt x="1443038" y="28575"/>
                </a:lnTo>
                <a:lnTo>
                  <a:pt x="1457325" y="28575"/>
                </a:lnTo>
                <a:lnTo>
                  <a:pt x="1478756" y="28575"/>
                </a:lnTo>
                <a:lnTo>
                  <a:pt x="1500188" y="28575"/>
                </a:lnTo>
                <a:lnTo>
                  <a:pt x="1521619" y="28575"/>
                </a:lnTo>
                <a:lnTo>
                  <a:pt x="1543050" y="28575"/>
                </a:lnTo>
                <a:lnTo>
                  <a:pt x="1564481" y="28575"/>
                </a:lnTo>
                <a:lnTo>
                  <a:pt x="1585913" y="28575"/>
                </a:lnTo>
                <a:lnTo>
                  <a:pt x="1607344" y="21432"/>
                </a:lnTo>
                <a:lnTo>
                  <a:pt x="1628775" y="21432"/>
                </a:lnTo>
                <a:lnTo>
                  <a:pt x="1650206" y="21432"/>
                </a:lnTo>
                <a:lnTo>
                  <a:pt x="1671638" y="21432"/>
                </a:lnTo>
                <a:lnTo>
                  <a:pt x="1693069" y="21432"/>
                </a:lnTo>
                <a:lnTo>
                  <a:pt x="1714500" y="21432"/>
                </a:lnTo>
                <a:lnTo>
                  <a:pt x="1743075" y="21432"/>
                </a:lnTo>
                <a:lnTo>
                  <a:pt x="1764506" y="21432"/>
                </a:lnTo>
                <a:lnTo>
                  <a:pt x="1785938" y="21432"/>
                </a:lnTo>
                <a:lnTo>
                  <a:pt x="1807369" y="21432"/>
                </a:lnTo>
                <a:lnTo>
                  <a:pt x="1828800" y="21432"/>
                </a:lnTo>
                <a:lnTo>
                  <a:pt x="1850231" y="21432"/>
                </a:lnTo>
                <a:lnTo>
                  <a:pt x="1878806" y="21432"/>
                </a:lnTo>
                <a:lnTo>
                  <a:pt x="1900238" y="21432"/>
                </a:lnTo>
                <a:lnTo>
                  <a:pt x="1921669" y="21432"/>
                </a:lnTo>
                <a:lnTo>
                  <a:pt x="1943100" y="28575"/>
                </a:lnTo>
                <a:lnTo>
                  <a:pt x="1971675" y="28575"/>
                </a:lnTo>
                <a:lnTo>
                  <a:pt x="1993106" y="28575"/>
                </a:lnTo>
                <a:lnTo>
                  <a:pt x="2014538" y="35719"/>
                </a:lnTo>
                <a:lnTo>
                  <a:pt x="2035969" y="42863"/>
                </a:lnTo>
                <a:lnTo>
                  <a:pt x="2064544" y="50007"/>
                </a:lnTo>
                <a:lnTo>
                  <a:pt x="2085976" y="50007"/>
                </a:lnTo>
                <a:lnTo>
                  <a:pt x="2107407" y="57150"/>
                </a:lnTo>
                <a:lnTo>
                  <a:pt x="2135982" y="64294"/>
                </a:lnTo>
                <a:lnTo>
                  <a:pt x="2157413" y="71438"/>
                </a:lnTo>
                <a:lnTo>
                  <a:pt x="2185988" y="78582"/>
                </a:lnTo>
                <a:lnTo>
                  <a:pt x="2207419" y="85725"/>
                </a:lnTo>
                <a:lnTo>
                  <a:pt x="2228851" y="92869"/>
                </a:lnTo>
                <a:lnTo>
                  <a:pt x="2250282" y="100013"/>
                </a:lnTo>
                <a:lnTo>
                  <a:pt x="2271713" y="100013"/>
                </a:lnTo>
                <a:lnTo>
                  <a:pt x="2286001" y="100013"/>
                </a:lnTo>
                <a:lnTo>
                  <a:pt x="2300288" y="100013"/>
                </a:lnTo>
                <a:lnTo>
                  <a:pt x="2307432" y="100013"/>
                </a:lnTo>
                <a:lnTo>
                  <a:pt x="2314576" y="100013"/>
                </a:lnTo>
                <a:lnTo>
                  <a:pt x="2321719" y="100013"/>
                </a:lnTo>
                <a:lnTo>
                  <a:pt x="2321719" y="100013"/>
                </a:lnTo>
                <a:lnTo>
                  <a:pt x="2321719" y="10001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81263" y="6492875"/>
            <a:ext cx="2914650" cy="44450"/>
          </a:xfrm>
          <a:custGeom>
            <a:avLst/>
            <a:gdLst/>
            <a:ahLst/>
            <a:cxnLst/>
            <a:rect l="0" t="0" r="0" b="0"/>
            <a:pathLst>
              <a:path w="2914651" h="42864">
                <a:moveTo>
                  <a:pt x="2914650" y="35719"/>
                </a:moveTo>
                <a:lnTo>
                  <a:pt x="2914650" y="35719"/>
                </a:lnTo>
                <a:lnTo>
                  <a:pt x="2914650" y="35719"/>
                </a:lnTo>
                <a:lnTo>
                  <a:pt x="2907507" y="35719"/>
                </a:lnTo>
                <a:lnTo>
                  <a:pt x="2907507" y="35719"/>
                </a:lnTo>
                <a:lnTo>
                  <a:pt x="2907507" y="42863"/>
                </a:lnTo>
                <a:lnTo>
                  <a:pt x="2900363" y="35719"/>
                </a:lnTo>
                <a:lnTo>
                  <a:pt x="2893219" y="35719"/>
                </a:lnTo>
                <a:lnTo>
                  <a:pt x="2878932" y="35719"/>
                </a:lnTo>
                <a:lnTo>
                  <a:pt x="2864644" y="35719"/>
                </a:lnTo>
                <a:lnTo>
                  <a:pt x="2850357" y="35719"/>
                </a:lnTo>
                <a:lnTo>
                  <a:pt x="2828925" y="35719"/>
                </a:lnTo>
                <a:lnTo>
                  <a:pt x="2807494" y="35719"/>
                </a:lnTo>
                <a:lnTo>
                  <a:pt x="2786063" y="35719"/>
                </a:lnTo>
                <a:lnTo>
                  <a:pt x="2764632" y="28575"/>
                </a:lnTo>
                <a:lnTo>
                  <a:pt x="2736057" y="28575"/>
                </a:lnTo>
                <a:lnTo>
                  <a:pt x="2707482" y="28575"/>
                </a:lnTo>
                <a:lnTo>
                  <a:pt x="2678907" y="28575"/>
                </a:lnTo>
                <a:lnTo>
                  <a:pt x="2650332" y="28575"/>
                </a:lnTo>
                <a:lnTo>
                  <a:pt x="2614613" y="28575"/>
                </a:lnTo>
                <a:lnTo>
                  <a:pt x="2586038" y="28575"/>
                </a:lnTo>
                <a:lnTo>
                  <a:pt x="2550319" y="28575"/>
                </a:lnTo>
                <a:lnTo>
                  <a:pt x="2514600" y="28575"/>
                </a:lnTo>
                <a:lnTo>
                  <a:pt x="2471738" y="28575"/>
                </a:lnTo>
                <a:lnTo>
                  <a:pt x="2436019" y="28575"/>
                </a:lnTo>
                <a:lnTo>
                  <a:pt x="2400300" y="28575"/>
                </a:lnTo>
                <a:lnTo>
                  <a:pt x="2357438" y="35719"/>
                </a:lnTo>
                <a:lnTo>
                  <a:pt x="2321719" y="35719"/>
                </a:lnTo>
                <a:lnTo>
                  <a:pt x="2271713" y="35719"/>
                </a:lnTo>
                <a:lnTo>
                  <a:pt x="2228850" y="35719"/>
                </a:lnTo>
                <a:lnTo>
                  <a:pt x="2185988" y="28575"/>
                </a:lnTo>
                <a:lnTo>
                  <a:pt x="2143125" y="28575"/>
                </a:lnTo>
                <a:lnTo>
                  <a:pt x="2100263" y="28575"/>
                </a:lnTo>
                <a:lnTo>
                  <a:pt x="2050257" y="28575"/>
                </a:lnTo>
                <a:lnTo>
                  <a:pt x="2007394" y="28575"/>
                </a:lnTo>
                <a:lnTo>
                  <a:pt x="1964532" y="21432"/>
                </a:lnTo>
                <a:lnTo>
                  <a:pt x="1914525" y="21432"/>
                </a:lnTo>
                <a:lnTo>
                  <a:pt x="1871663" y="21432"/>
                </a:lnTo>
                <a:lnTo>
                  <a:pt x="1821657" y="21432"/>
                </a:lnTo>
                <a:lnTo>
                  <a:pt x="1778794" y="21432"/>
                </a:lnTo>
                <a:lnTo>
                  <a:pt x="1728788" y="21432"/>
                </a:lnTo>
                <a:lnTo>
                  <a:pt x="1685925" y="14288"/>
                </a:lnTo>
                <a:lnTo>
                  <a:pt x="1635919" y="14288"/>
                </a:lnTo>
                <a:lnTo>
                  <a:pt x="1578769" y="14288"/>
                </a:lnTo>
                <a:lnTo>
                  <a:pt x="1535907" y="14288"/>
                </a:lnTo>
                <a:lnTo>
                  <a:pt x="1485900" y="14288"/>
                </a:lnTo>
                <a:lnTo>
                  <a:pt x="1435894" y="14288"/>
                </a:lnTo>
                <a:lnTo>
                  <a:pt x="1385888" y="14288"/>
                </a:lnTo>
                <a:lnTo>
                  <a:pt x="1335881" y="21432"/>
                </a:lnTo>
                <a:lnTo>
                  <a:pt x="1285875" y="21432"/>
                </a:lnTo>
                <a:lnTo>
                  <a:pt x="1228725" y="21432"/>
                </a:lnTo>
                <a:lnTo>
                  <a:pt x="1178719" y="21432"/>
                </a:lnTo>
                <a:lnTo>
                  <a:pt x="1128713" y="21432"/>
                </a:lnTo>
                <a:lnTo>
                  <a:pt x="1071563" y="21432"/>
                </a:lnTo>
                <a:lnTo>
                  <a:pt x="1021556" y="21432"/>
                </a:lnTo>
                <a:lnTo>
                  <a:pt x="964406" y="21432"/>
                </a:lnTo>
                <a:lnTo>
                  <a:pt x="914400" y="21432"/>
                </a:lnTo>
                <a:lnTo>
                  <a:pt x="864394" y="14288"/>
                </a:lnTo>
                <a:lnTo>
                  <a:pt x="814388" y="14288"/>
                </a:lnTo>
                <a:lnTo>
                  <a:pt x="764381" y="14288"/>
                </a:lnTo>
                <a:lnTo>
                  <a:pt x="707231" y="7144"/>
                </a:lnTo>
                <a:lnTo>
                  <a:pt x="657225" y="7144"/>
                </a:lnTo>
                <a:lnTo>
                  <a:pt x="607219" y="0"/>
                </a:lnTo>
                <a:lnTo>
                  <a:pt x="557213" y="7144"/>
                </a:lnTo>
                <a:lnTo>
                  <a:pt x="507206" y="7144"/>
                </a:lnTo>
                <a:lnTo>
                  <a:pt x="442913" y="7144"/>
                </a:lnTo>
                <a:lnTo>
                  <a:pt x="392906" y="7144"/>
                </a:lnTo>
                <a:lnTo>
                  <a:pt x="335756" y="7144"/>
                </a:lnTo>
                <a:lnTo>
                  <a:pt x="278606" y="14288"/>
                </a:lnTo>
                <a:lnTo>
                  <a:pt x="221456" y="14288"/>
                </a:lnTo>
                <a:lnTo>
                  <a:pt x="171450" y="21432"/>
                </a:lnTo>
                <a:lnTo>
                  <a:pt x="114300" y="21432"/>
                </a:lnTo>
                <a:lnTo>
                  <a:pt x="64294" y="21432"/>
                </a:lnTo>
                <a:lnTo>
                  <a:pt x="21431" y="28575"/>
                </a:lnTo>
                <a:lnTo>
                  <a:pt x="0" y="28575"/>
                </a:lnTo>
                <a:lnTo>
                  <a:pt x="0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712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605118" y="1719264"/>
            <a:ext cx="11078882" cy="4833937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African Americans seen as “second-class citizens”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National Association for the Advancement of Colored People (NAACP) established in 1909 by African Americans and whites</a:t>
            </a:r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Worked through courts to challenge laws and customs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1910 the National Urban League founded</a:t>
            </a:r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To aid in finding jobs and getting ahead in life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1940s-1960s Civil Rights Movement gradually developed from these and other </a:t>
            </a:r>
            <a:r>
              <a:rPr lang="en-US" altLang="en-US" sz="2400" dirty="0" smtClean="0"/>
              <a:t>groups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 smtClean="0"/>
              <a:t>Formed to fight unfair discrimination </a:t>
            </a:r>
            <a:endParaRPr lang="en-US" altLang="en-US" sz="2400" dirty="0"/>
          </a:p>
          <a:p>
            <a:pPr lvl="1" indent="-27305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Millions supported the movement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9224964" y="4978400"/>
            <a:ext cx="14287" cy="1588"/>
          </a:xfrm>
          <a:custGeom>
            <a:avLst/>
            <a:gdLst/>
            <a:ahLst/>
            <a:cxnLst/>
            <a:rect l="0" t="0" r="0" b="0"/>
            <a:pathLst>
              <a:path w="1428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  <a:lnTo>
                  <a:pt x="14287" y="0"/>
                </a:lnTo>
                <a:lnTo>
                  <a:pt x="1428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493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752600"/>
            <a:ext cx="8355106" cy="4876800"/>
          </a:xfrm>
        </p:spPr>
        <p:txBody>
          <a:bodyPr>
            <a:normAutofit lnSpcReduction="1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1948 </a:t>
            </a:r>
            <a:r>
              <a:rPr lang="en-US" sz="2400" dirty="0"/>
              <a:t>– President Truman ordered the end to segregation in armed forces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1954 </a:t>
            </a:r>
            <a:r>
              <a:rPr lang="en-US" sz="2400" dirty="0"/>
              <a:t>– </a:t>
            </a:r>
            <a:r>
              <a:rPr lang="en-US" sz="2400" b="1" i="1" dirty="0"/>
              <a:t>Brown v. Board of Education of Topeka, Kansas</a:t>
            </a:r>
            <a:endParaRPr lang="en-US" sz="2400" b="1" dirty="0"/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Argued segregated public schools unconstitutional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Segregation violated 14</a:t>
            </a:r>
            <a:r>
              <a:rPr lang="en-US" sz="2400" baseline="30000" dirty="0"/>
              <a:t>th</a:t>
            </a:r>
            <a:r>
              <a:rPr lang="en-US" sz="2400" dirty="0"/>
              <a:t> Amendment principle of equal protection under the law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/>
              <a:t>1950s</a:t>
            </a:r>
            <a:r>
              <a:rPr lang="en-US" sz="2400" dirty="0"/>
              <a:t> – Dr. Martin Luther King, Jr. became one of the main leaders of the civil rights movement.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Baptist minister, great orator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Believed in </a:t>
            </a:r>
            <a:r>
              <a:rPr lang="en-US" sz="2400" i="1" dirty="0"/>
              <a:t>nonviolent resistance</a:t>
            </a:r>
            <a:r>
              <a:rPr lang="en-US" sz="2400" dirty="0"/>
              <a:t> 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Helped organize marches, boycotts, and demonstrations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  <p:pic>
        <p:nvPicPr>
          <p:cNvPr id="103428" name="Picture 5" descr="girl%20with%20news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12" y="4574381"/>
            <a:ext cx="19145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2" descr="http://tenthltr2u.files.wordpress.com/2011/01/martin-luther-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74" y="1578371"/>
            <a:ext cx="1935163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281364" y="1914526"/>
            <a:ext cx="185737" cy="22225"/>
          </a:xfrm>
          <a:custGeom>
            <a:avLst/>
            <a:gdLst/>
            <a:ahLst/>
            <a:cxnLst/>
            <a:rect l="0" t="0" r="0" b="0"/>
            <a:pathLst>
              <a:path w="185739" h="21432">
                <a:moveTo>
                  <a:pt x="0" y="21431"/>
                </a:moveTo>
                <a:lnTo>
                  <a:pt x="0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7144" y="21431"/>
                </a:lnTo>
                <a:lnTo>
                  <a:pt x="14288" y="21431"/>
                </a:lnTo>
                <a:lnTo>
                  <a:pt x="14288" y="21431"/>
                </a:lnTo>
                <a:lnTo>
                  <a:pt x="21431" y="14287"/>
                </a:lnTo>
                <a:lnTo>
                  <a:pt x="28575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35719" y="14287"/>
                </a:lnTo>
                <a:lnTo>
                  <a:pt x="42863" y="7143"/>
                </a:lnTo>
                <a:lnTo>
                  <a:pt x="42863" y="7143"/>
                </a:lnTo>
                <a:lnTo>
                  <a:pt x="50006" y="7143"/>
                </a:lnTo>
                <a:lnTo>
                  <a:pt x="50006" y="7143"/>
                </a:lnTo>
                <a:lnTo>
                  <a:pt x="57150" y="7143"/>
                </a:lnTo>
                <a:lnTo>
                  <a:pt x="57150" y="7143"/>
                </a:lnTo>
                <a:lnTo>
                  <a:pt x="64294" y="7143"/>
                </a:lnTo>
                <a:lnTo>
                  <a:pt x="71438" y="0"/>
                </a:lnTo>
                <a:lnTo>
                  <a:pt x="71438" y="0"/>
                </a:lnTo>
                <a:lnTo>
                  <a:pt x="78581" y="0"/>
                </a:lnTo>
                <a:lnTo>
                  <a:pt x="85725" y="0"/>
                </a:lnTo>
                <a:lnTo>
                  <a:pt x="92869" y="0"/>
                </a:lnTo>
                <a:lnTo>
                  <a:pt x="92869" y="0"/>
                </a:lnTo>
                <a:lnTo>
                  <a:pt x="100013" y="0"/>
                </a:lnTo>
                <a:lnTo>
                  <a:pt x="100013" y="0"/>
                </a:lnTo>
                <a:lnTo>
                  <a:pt x="107156" y="0"/>
                </a:lnTo>
                <a:lnTo>
                  <a:pt x="114300" y="0"/>
                </a:lnTo>
                <a:lnTo>
                  <a:pt x="114300" y="0"/>
                </a:lnTo>
                <a:lnTo>
                  <a:pt x="121444" y="0"/>
                </a:lnTo>
                <a:lnTo>
                  <a:pt x="128588" y="7143"/>
                </a:lnTo>
                <a:lnTo>
                  <a:pt x="128588" y="7143"/>
                </a:lnTo>
                <a:lnTo>
                  <a:pt x="135731" y="7143"/>
                </a:lnTo>
                <a:lnTo>
                  <a:pt x="135731" y="7143"/>
                </a:lnTo>
                <a:lnTo>
                  <a:pt x="142875" y="7143"/>
                </a:lnTo>
                <a:lnTo>
                  <a:pt x="150019" y="7143"/>
                </a:lnTo>
                <a:lnTo>
                  <a:pt x="150019" y="7143"/>
                </a:lnTo>
                <a:lnTo>
                  <a:pt x="157163" y="7143"/>
                </a:lnTo>
                <a:lnTo>
                  <a:pt x="164306" y="7143"/>
                </a:lnTo>
                <a:lnTo>
                  <a:pt x="164306" y="7143"/>
                </a:lnTo>
                <a:lnTo>
                  <a:pt x="171450" y="7143"/>
                </a:lnTo>
                <a:lnTo>
                  <a:pt x="171450" y="7143"/>
                </a:lnTo>
                <a:lnTo>
                  <a:pt x="178594" y="7143"/>
                </a:lnTo>
                <a:lnTo>
                  <a:pt x="185738" y="7143"/>
                </a:lnTo>
                <a:lnTo>
                  <a:pt x="185738" y="7143"/>
                </a:lnTo>
                <a:lnTo>
                  <a:pt x="185738" y="71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52789" y="1971675"/>
            <a:ext cx="14287" cy="7938"/>
          </a:xfrm>
          <a:custGeom>
            <a:avLst/>
            <a:gdLst/>
            <a:ahLst/>
            <a:cxnLst/>
            <a:rect l="0" t="0" r="0" b="0"/>
            <a:pathLst>
              <a:path w="14289" h="7144">
                <a:moveTo>
                  <a:pt x="14288" y="0"/>
                </a:moveTo>
                <a:lnTo>
                  <a:pt x="14288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61313" y="2063750"/>
            <a:ext cx="0" cy="1588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230689" y="5815013"/>
            <a:ext cx="1587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224339" y="5843588"/>
            <a:ext cx="7937" cy="0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7144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767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9876" name="Picture 5" descr="handelsm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46038"/>
            <a:ext cx="8759825" cy="675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9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247" y="1646238"/>
            <a:ext cx="8579224" cy="4983162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600" dirty="0"/>
              <a:t>1960 </a:t>
            </a:r>
            <a:r>
              <a:rPr lang="en-US" sz="2600" b="1" dirty="0"/>
              <a:t>Sit-in movement</a:t>
            </a:r>
            <a:r>
              <a:rPr lang="en-US" sz="2600" dirty="0"/>
              <a:t> begins in Greensboro, NC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600" dirty="0"/>
              <a:t> Spreads across the south and it becomes an effective mass movement.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600" dirty="0"/>
              <a:t>April 1960 Southern Black students formed the Student Non-Violent coordinating Committee </a:t>
            </a:r>
            <a:r>
              <a:rPr lang="en-US" sz="2600" b="1" dirty="0"/>
              <a:t>(SNCC)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600" dirty="0"/>
              <a:t>Organized voter registration drives across the south 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600" dirty="0"/>
              <a:t>Often at odds with NAACP and MLK because they wanted more immediate change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  <p:pic>
        <p:nvPicPr>
          <p:cNvPr id="104452" name="Picture 5" descr="atlant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" y="2550319"/>
            <a:ext cx="2286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5418138" y="1943101"/>
            <a:ext cx="285750" cy="28575"/>
          </a:xfrm>
          <a:custGeom>
            <a:avLst/>
            <a:gdLst/>
            <a:ahLst/>
            <a:cxnLst/>
            <a:rect l="0" t="0" r="0" b="0"/>
            <a:pathLst>
              <a:path w="285751" h="28576">
                <a:moveTo>
                  <a:pt x="7143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14287" y="0"/>
                </a:lnTo>
                <a:lnTo>
                  <a:pt x="28575" y="7143"/>
                </a:lnTo>
                <a:lnTo>
                  <a:pt x="35718" y="7143"/>
                </a:lnTo>
                <a:lnTo>
                  <a:pt x="50006" y="7143"/>
                </a:lnTo>
                <a:lnTo>
                  <a:pt x="57150" y="7143"/>
                </a:lnTo>
                <a:lnTo>
                  <a:pt x="64293" y="7143"/>
                </a:lnTo>
                <a:lnTo>
                  <a:pt x="78581" y="7143"/>
                </a:lnTo>
                <a:lnTo>
                  <a:pt x="85725" y="7143"/>
                </a:lnTo>
                <a:lnTo>
                  <a:pt x="92868" y="7143"/>
                </a:lnTo>
                <a:lnTo>
                  <a:pt x="107156" y="14287"/>
                </a:lnTo>
                <a:lnTo>
                  <a:pt x="114300" y="14287"/>
                </a:lnTo>
                <a:lnTo>
                  <a:pt x="128587" y="14287"/>
                </a:lnTo>
                <a:lnTo>
                  <a:pt x="142875" y="21431"/>
                </a:lnTo>
                <a:lnTo>
                  <a:pt x="150018" y="21431"/>
                </a:lnTo>
                <a:lnTo>
                  <a:pt x="164306" y="21431"/>
                </a:lnTo>
                <a:lnTo>
                  <a:pt x="171450" y="21431"/>
                </a:lnTo>
                <a:lnTo>
                  <a:pt x="185737" y="21431"/>
                </a:lnTo>
                <a:lnTo>
                  <a:pt x="192881" y="21431"/>
                </a:lnTo>
                <a:lnTo>
                  <a:pt x="207168" y="21431"/>
                </a:lnTo>
                <a:lnTo>
                  <a:pt x="214312" y="28575"/>
                </a:lnTo>
                <a:lnTo>
                  <a:pt x="221456" y="28575"/>
                </a:lnTo>
                <a:lnTo>
                  <a:pt x="235743" y="28575"/>
                </a:lnTo>
                <a:lnTo>
                  <a:pt x="242887" y="28575"/>
                </a:lnTo>
                <a:lnTo>
                  <a:pt x="250031" y="28575"/>
                </a:lnTo>
                <a:lnTo>
                  <a:pt x="257175" y="28575"/>
                </a:lnTo>
                <a:lnTo>
                  <a:pt x="264318" y="28575"/>
                </a:lnTo>
                <a:lnTo>
                  <a:pt x="271462" y="28575"/>
                </a:lnTo>
                <a:lnTo>
                  <a:pt x="278606" y="28575"/>
                </a:lnTo>
                <a:lnTo>
                  <a:pt x="278606" y="28575"/>
                </a:lnTo>
                <a:lnTo>
                  <a:pt x="285750" y="28575"/>
                </a:lnTo>
                <a:lnTo>
                  <a:pt x="285750" y="28575"/>
                </a:lnTo>
                <a:lnTo>
                  <a:pt x="285750" y="28575"/>
                </a:lnTo>
                <a:lnTo>
                  <a:pt x="285750" y="285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97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28800"/>
            <a:ext cx="7645400" cy="4724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/>
              <a:t>Spring 1963 King begins a campaign against discrimination in Birmingham, AL </a:t>
            </a:r>
          </a:p>
          <a:p>
            <a:pPr>
              <a:defRPr/>
            </a:pPr>
            <a:r>
              <a:rPr lang="en-US" sz="2800" dirty="0"/>
              <a:t>Police reaction </a:t>
            </a:r>
          </a:p>
          <a:p>
            <a:pPr lvl="1">
              <a:defRPr/>
            </a:pPr>
            <a:r>
              <a:rPr lang="en-US" sz="2400" dirty="0"/>
              <a:t>Attacked protesters with dogs and fire hoses </a:t>
            </a:r>
          </a:p>
          <a:p>
            <a:pPr lvl="1">
              <a:defRPr/>
            </a:pPr>
            <a:r>
              <a:rPr lang="en-US" sz="2400" dirty="0"/>
              <a:t>Shocked many Americans because it was seen on TVs across the country</a:t>
            </a:r>
          </a:p>
          <a:p>
            <a:pPr lvl="1">
              <a:defRPr/>
            </a:pPr>
            <a:r>
              <a:rPr lang="en-US" sz="2400" dirty="0"/>
              <a:t>Turned the tide in support of civil rights for African Americans </a:t>
            </a:r>
          </a:p>
          <a:p>
            <a:pPr>
              <a:defRPr/>
            </a:pPr>
            <a:r>
              <a:rPr lang="en-US" sz="2800" dirty="0"/>
              <a:t>June 11, 1963  President Kennedy responds. </a:t>
            </a:r>
          </a:p>
          <a:p>
            <a:pPr lvl="1">
              <a:defRPr/>
            </a:pPr>
            <a:r>
              <a:rPr lang="en-US" sz="2400" dirty="0"/>
              <a:t>Calls for new Civil Rights legislation </a:t>
            </a:r>
          </a:p>
          <a:p>
            <a:pPr lvl="1">
              <a:defRPr/>
            </a:pPr>
            <a:r>
              <a:rPr lang="en-US" sz="2400" dirty="0"/>
              <a:t>Calls problem a moral issue 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 Struggle</a:t>
            </a:r>
            <a:endParaRPr lang="en-US" dirty="0"/>
          </a:p>
        </p:txBody>
      </p:sp>
      <p:pic>
        <p:nvPicPr>
          <p:cNvPr id="105476" name="Picture 5" descr="RS_20_02_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382" y="1828800"/>
            <a:ext cx="19478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6" descr="http://www.topdesignmag.com/wp-content/uploads/2010/11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56" y="4300538"/>
            <a:ext cx="21193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4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5835" y="1646238"/>
            <a:ext cx="7781365" cy="4906962"/>
          </a:xfrm>
        </p:spPr>
        <p:txBody>
          <a:bodyPr>
            <a:normAutofit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000" dirty="0"/>
              <a:t>1960s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/>
              <a:t>“Freedom Riders”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Freedom Riders tried to end segregation in facilities serving bus passengers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After violent incidents federal marshals were sent to protect Freedom Riders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b="1" dirty="0"/>
              <a:t>Civil Rights Act of 1964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Passed by Congress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Prohibited discrimination in public facilities, employment, education, voter registration.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Banned discrimination by race, color, gender, religion, and national origin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The Civil Rights Struggle</a:t>
            </a:r>
          </a:p>
        </p:txBody>
      </p:sp>
      <p:pic>
        <p:nvPicPr>
          <p:cNvPr id="106500" name="Picture 6" descr="Civil-Rights-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06" y="2411506"/>
            <a:ext cx="30240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905000"/>
            <a:ext cx="11176000" cy="4724400"/>
          </a:xfrm>
        </p:spPr>
        <p:txBody>
          <a:bodyPr>
            <a:normAutofit fontScale="92500" lnSpcReduction="1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/>
              <a:t>1964 </a:t>
            </a:r>
            <a:r>
              <a:rPr lang="en-US" sz="2800" dirty="0"/>
              <a:t>voting rights becomes the main goal of civil rights movement.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Passage of 24</a:t>
            </a:r>
            <a:r>
              <a:rPr lang="en-US" sz="2800" baseline="30000" dirty="0"/>
              <a:t>th</a:t>
            </a:r>
            <a:r>
              <a:rPr lang="en-US" sz="2800" dirty="0"/>
              <a:t> Amendment 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outlawed poll taxes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000" dirty="0"/>
              <a:t>Freedom Summer of 1964 was a massive voter registration drive in Mississippi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Three civil rights workers were murdered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MLK resumed voter registration drive in AL, “March to Selma”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Voting Rights Act of 1965.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Did away with literacy requirements to vote</a:t>
            </a:r>
          </a:p>
          <a:p>
            <a:pPr marL="548640" lvl="1" indent="-18288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200" dirty="0"/>
              <a:t>Johnson sends in federal officials to oversee voter registration.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Over the next 25 years totally transforms the south because blacks are voting.</a:t>
            </a:r>
            <a:r>
              <a:rPr lang="en-US" sz="2400" dirty="0"/>
              <a:t> </a:t>
            </a:r>
          </a:p>
          <a:p>
            <a:pPr marL="27432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508000" y="1719262"/>
            <a:ext cx="11209867" cy="4856349"/>
          </a:xfrm>
        </p:spPr>
        <p:txBody>
          <a:bodyPr>
            <a:normAutofit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Many gains since the 1960s civil rights movement for all minorities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1970s – affirmative action programs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Encouraged the hiring and promoting of minorities and women in fields that were traditionally closed to them.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Colleges also practiced this.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Affirmative Action controversial from the beginning</a:t>
            </a:r>
          </a:p>
          <a:p>
            <a:pPr lvl="1" indent="-27305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Some saw it as reverse discrimination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800" dirty="0"/>
              <a:t>People still face workplace discrimination, racial profiling, hate crimes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Civil Rights Struggle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/>
              <a:t>First Amendment Freedoms</a:t>
            </a:r>
          </a:p>
        </p:txBody>
      </p:sp>
      <p:sp>
        <p:nvSpPr>
          <p:cNvPr id="8499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600201"/>
            <a:ext cx="2971800" cy="4525963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40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5410200" cy="51054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Founders of US believed in protecting individual rights, providing for safety and well being of citizens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Bill of Rights places limits on powers of government.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Protects civil liberties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altLang="en-US" sz="2400" dirty="0"/>
              <a:t>Five basic freedoms protected in 1st Amendment: speech, religion, assembly, press and to petition the government</a:t>
            </a:r>
          </a:p>
        </p:txBody>
      </p:sp>
      <p:pic>
        <p:nvPicPr>
          <p:cNvPr id="80901" name="Picture 6" descr="FirstAmend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304800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453063" y="2371725"/>
            <a:ext cx="3586162" cy="71438"/>
          </a:xfrm>
          <a:custGeom>
            <a:avLst/>
            <a:gdLst/>
            <a:ahLst/>
            <a:cxnLst/>
            <a:rect l="0" t="0" r="0" b="0"/>
            <a:pathLst>
              <a:path w="3586164" h="71438">
                <a:moveTo>
                  <a:pt x="0" y="14287"/>
                </a:move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7143"/>
                </a:lnTo>
                <a:lnTo>
                  <a:pt x="7144" y="7143"/>
                </a:lnTo>
                <a:lnTo>
                  <a:pt x="14288" y="7143"/>
                </a:lnTo>
                <a:lnTo>
                  <a:pt x="21432" y="7143"/>
                </a:lnTo>
                <a:lnTo>
                  <a:pt x="28575" y="7143"/>
                </a:lnTo>
                <a:lnTo>
                  <a:pt x="35719" y="7143"/>
                </a:lnTo>
                <a:lnTo>
                  <a:pt x="42863" y="0"/>
                </a:lnTo>
                <a:lnTo>
                  <a:pt x="50007" y="0"/>
                </a:lnTo>
                <a:lnTo>
                  <a:pt x="57150" y="0"/>
                </a:lnTo>
                <a:lnTo>
                  <a:pt x="71438" y="0"/>
                </a:lnTo>
                <a:lnTo>
                  <a:pt x="78582" y="0"/>
                </a:lnTo>
                <a:lnTo>
                  <a:pt x="92869" y="0"/>
                </a:lnTo>
                <a:lnTo>
                  <a:pt x="100013" y="7143"/>
                </a:lnTo>
                <a:lnTo>
                  <a:pt x="114300" y="7143"/>
                </a:lnTo>
                <a:lnTo>
                  <a:pt x="121444" y="7143"/>
                </a:lnTo>
                <a:lnTo>
                  <a:pt x="135732" y="7143"/>
                </a:lnTo>
                <a:lnTo>
                  <a:pt x="150019" y="7143"/>
                </a:lnTo>
                <a:lnTo>
                  <a:pt x="164307" y="14287"/>
                </a:lnTo>
                <a:lnTo>
                  <a:pt x="171450" y="7143"/>
                </a:lnTo>
                <a:lnTo>
                  <a:pt x="185738" y="7143"/>
                </a:lnTo>
                <a:lnTo>
                  <a:pt x="192882" y="7143"/>
                </a:lnTo>
                <a:lnTo>
                  <a:pt x="207169" y="7143"/>
                </a:lnTo>
                <a:lnTo>
                  <a:pt x="214313" y="14287"/>
                </a:lnTo>
                <a:lnTo>
                  <a:pt x="221457" y="14287"/>
                </a:lnTo>
                <a:lnTo>
                  <a:pt x="235744" y="14287"/>
                </a:lnTo>
                <a:lnTo>
                  <a:pt x="250032" y="14287"/>
                </a:lnTo>
                <a:lnTo>
                  <a:pt x="264319" y="14287"/>
                </a:lnTo>
                <a:lnTo>
                  <a:pt x="278607" y="14287"/>
                </a:lnTo>
                <a:lnTo>
                  <a:pt x="292894" y="14287"/>
                </a:lnTo>
                <a:lnTo>
                  <a:pt x="307182" y="14287"/>
                </a:lnTo>
                <a:lnTo>
                  <a:pt x="321469" y="14287"/>
                </a:lnTo>
                <a:lnTo>
                  <a:pt x="328613" y="21431"/>
                </a:lnTo>
                <a:lnTo>
                  <a:pt x="342900" y="21431"/>
                </a:lnTo>
                <a:lnTo>
                  <a:pt x="357188" y="21431"/>
                </a:lnTo>
                <a:lnTo>
                  <a:pt x="371475" y="21431"/>
                </a:lnTo>
                <a:lnTo>
                  <a:pt x="385763" y="21431"/>
                </a:lnTo>
                <a:lnTo>
                  <a:pt x="400050" y="21431"/>
                </a:lnTo>
                <a:lnTo>
                  <a:pt x="421482" y="21431"/>
                </a:lnTo>
                <a:lnTo>
                  <a:pt x="435769" y="21431"/>
                </a:lnTo>
                <a:lnTo>
                  <a:pt x="450057" y="21431"/>
                </a:lnTo>
                <a:lnTo>
                  <a:pt x="464344" y="21431"/>
                </a:lnTo>
                <a:lnTo>
                  <a:pt x="485775" y="21431"/>
                </a:lnTo>
                <a:lnTo>
                  <a:pt x="500063" y="21431"/>
                </a:lnTo>
                <a:lnTo>
                  <a:pt x="521494" y="21431"/>
                </a:lnTo>
                <a:lnTo>
                  <a:pt x="535782" y="21431"/>
                </a:lnTo>
                <a:lnTo>
                  <a:pt x="557213" y="21431"/>
                </a:lnTo>
                <a:lnTo>
                  <a:pt x="578644" y="21431"/>
                </a:lnTo>
                <a:lnTo>
                  <a:pt x="600075" y="28575"/>
                </a:lnTo>
                <a:lnTo>
                  <a:pt x="614363" y="28575"/>
                </a:lnTo>
                <a:lnTo>
                  <a:pt x="635794" y="28575"/>
                </a:lnTo>
                <a:lnTo>
                  <a:pt x="657225" y="28575"/>
                </a:lnTo>
                <a:lnTo>
                  <a:pt x="678657" y="35718"/>
                </a:lnTo>
                <a:lnTo>
                  <a:pt x="700088" y="35718"/>
                </a:lnTo>
                <a:lnTo>
                  <a:pt x="721519" y="35718"/>
                </a:lnTo>
                <a:lnTo>
                  <a:pt x="742950" y="35718"/>
                </a:lnTo>
                <a:lnTo>
                  <a:pt x="764382" y="42862"/>
                </a:lnTo>
                <a:lnTo>
                  <a:pt x="785813" y="42862"/>
                </a:lnTo>
                <a:lnTo>
                  <a:pt x="814388" y="42862"/>
                </a:lnTo>
                <a:lnTo>
                  <a:pt x="835819" y="42862"/>
                </a:lnTo>
                <a:lnTo>
                  <a:pt x="857250" y="42862"/>
                </a:lnTo>
                <a:lnTo>
                  <a:pt x="878682" y="42862"/>
                </a:lnTo>
                <a:lnTo>
                  <a:pt x="900113" y="42862"/>
                </a:lnTo>
                <a:lnTo>
                  <a:pt x="928688" y="42862"/>
                </a:lnTo>
                <a:lnTo>
                  <a:pt x="950120" y="42862"/>
                </a:lnTo>
                <a:lnTo>
                  <a:pt x="964407" y="42862"/>
                </a:lnTo>
                <a:lnTo>
                  <a:pt x="992982" y="42862"/>
                </a:lnTo>
                <a:lnTo>
                  <a:pt x="1014413" y="42862"/>
                </a:lnTo>
                <a:lnTo>
                  <a:pt x="1035845" y="42862"/>
                </a:lnTo>
                <a:lnTo>
                  <a:pt x="1064420" y="42862"/>
                </a:lnTo>
                <a:lnTo>
                  <a:pt x="1085851" y="42862"/>
                </a:lnTo>
                <a:lnTo>
                  <a:pt x="1107282" y="42862"/>
                </a:lnTo>
                <a:lnTo>
                  <a:pt x="1128713" y="42862"/>
                </a:lnTo>
                <a:lnTo>
                  <a:pt x="1150145" y="50006"/>
                </a:lnTo>
                <a:lnTo>
                  <a:pt x="1178720" y="50006"/>
                </a:lnTo>
                <a:lnTo>
                  <a:pt x="1200151" y="50006"/>
                </a:lnTo>
                <a:lnTo>
                  <a:pt x="1221582" y="50006"/>
                </a:lnTo>
                <a:lnTo>
                  <a:pt x="1250157" y="50006"/>
                </a:lnTo>
                <a:lnTo>
                  <a:pt x="1271588" y="50006"/>
                </a:lnTo>
                <a:lnTo>
                  <a:pt x="1293020" y="50006"/>
                </a:lnTo>
                <a:lnTo>
                  <a:pt x="1321595" y="50006"/>
                </a:lnTo>
                <a:lnTo>
                  <a:pt x="1343026" y="50006"/>
                </a:lnTo>
                <a:lnTo>
                  <a:pt x="1364457" y="50006"/>
                </a:lnTo>
                <a:lnTo>
                  <a:pt x="1393032" y="50006"/>
                </a:lnTo>
                <a:lnTo>
                  <a:pt x="1414463" y="50006"/>
                </a:lnTo>
                <a:lnTo>
                  <a:pt x="1443038" y="50006"/>
                </a:lnTo>
                <a:lnTo>
                  <a:pt x="1464470" y="50006"/>
                </a:lnTo>
                <a:lnTo>
                  <a:pt x="1493045" y="50006"/>
                </a:lnTo>
                <a:lnTo>
                  <a:pt x="1514476" y="50006"/>
                </a:lnTo>
                <a:lnTo>
                  <a:pt x="1543051" y="50006"/>
                </a:lnTo>
                <a:lnTo>
                  <a:pt x="1564482" y="50006"/>
                </a:lnTo>
                <a:lnTo>
                  <a:pt x="1593057" y="50006"/>
                </a:lnTo>
                <a:lnTo>
                  <a:pt x="1614488" y="50006"/>
                </a:lnTo>
                <a:lnTo>
                  <a:pt x="1643063" y="50006"/>
                </a:lnTo>
                <a:lnTo>
                  <a:pt x="1671638" y="50006"/>
                </a:lnTo>
                <a:lnTo>
                  <a:pt x="1693070" y="50006"/>
                </a:lnTo>
                <a:lnTo>
                  <a:pt x="1721645" y="50006"/>
                </a:lnTo>
                <a:lnTo>
                  <a:pt x="1750220" y="50006"/>
                </a:lnTo>
                <a:lnTo>
                  <a:pt x="1778795" y="57150"/>
                </a:lnTo>
                <a:lnTo>
                  <a:pt x="1800226" y="57150"/>
                </a:lnTo>
                <a:lnTo>
                  <a:pt x="1828801" y="57150"/>
                </a:lnTo>
                <a:lnTo>
                  <a:pt x="1857376" y="57150"/>
                </a:lnTo>
                <a:lnTo>
                  <a:pt x="1878807" y="57150"/>
                </a:lnTo>
                <a:lnTo>
                  <a:pt x="1900238" y="57150"/>
                </a:lnTo>
                <a:lnTo>
                  <a:pt x="1928813" y="57150"/>
                </a:lnTo>
                <a:lnTo>
                  <a:pt x="1957388" y="57150"/>
                </a:lnTo>
                <a:lnTo>
                  <a:pt x="1978820" y="57150"/>
                </a:lnTo>
                <a:lnTo>
                  <a:pt x="2000251" y="57150"/>
                </a:lnTo>
                <a:lnTo>
                  <a:pt x="2028826" y="57150"/>
                </a:lnTo>
                <a:lnTo>
                  <a:pt x="2057401" y="57150"/>
                </a:lnTo>
                <a:lnTo>
                  <a:pt x="2078832" y="50006"/>
                </a:lnTo>
                <a:lnTo>
                  <a:pt x="2100263" y="50006"/>
                </a:lnTo>
                <a:lnTo>
                  <a:pt x="2128838" y="50006"/>
                </a:lnTo>
                <a:lnTo>
                  <a:pt x="2150270" y="42862"/>
                </a:lnTo>
                <a:lnTo>
                  <a:pt x="2178845" y="50006"/>
                </a:lnTo>
                <a:lnTo>
                  <a:pt x="2200276" y="42862"/>
                </a:lnTo>
                <a:lnTo>
                  <a:pt x="2228851" y="42862"/>
                </a:lnTo>
                <a:lnTo>
                  <a:pt x="2250282" y="42862"/>
                </a:lnTo>
                <a:lnTo>
                  <a:pt x="2278857" y="42862"/>
                </a:lnTo>
                <a:lnTo>
                  <a:pt x="2300288" y="42862"/>
                </a:lnTo>
                <a:lnTo>
                  <a:pt x="2321720" y="42862"/>
                </a:lnTo>
                <a:lnTo>
                  <a:pt x="2350295" y="42862"/>
                </a:lnTo>
                <a:lnTo>
                  <a:pt x="2371726" y="42862"/>
                </a:lnTo>
                <a:lnTo>
                  <a:pt x="2400301" y="35718"/>
                </a:lnTo>
                <a:lnTo>
                  <a:pt x="2421732" y="42862"/>
                </a:lnTo>
                <a:lnTo>
                  <a:pt x="2450307" y="42862"/>
                </a:lnTo>
                <a:lnTo>
                  <a:pt x="2471738" y="42862"/>
                </a:lnTo>
                <a:lnTo>
                  <a:pt x="2500313" y="42862"/>
                </a:lnTo>
                <a:lnTo>
                  <a:pt x="2528888" y="42862"/>
                </a:lnTo>
                <a:lnTo>
                  <a:pt x="2550320" y="42862"/>
                </a:lnTo>
                <a:lnTo>
                  <a:pt x="2571751" y="42862"/>
                </a:lnTo>
                <a:lnTo>
                  <a:pt x="2600326" y="42862"/>
                </a:lnTo>
                <a:lnTo>
                  <a:pt x="2621757" y="42862"/>
                </a:lnTo>
                <a:lnTo>
                  <a:pt x="2650332" y="42862"/>
                </a:lnTo>
                <a:lnTo>
                  <a:pt x="2671763" y="42862"/>
                </a:lnTo>
                <a:lnTo>
                  <a:pt x="2700338" y="42862"/>
                </a:lnTo>
                <a:lnTo>
                  <a:pt x="2728913" y="35718"/>
                </a:lnTo>
                <a:lnTo>
                  <a:pt x="2750345" y="35718"/>
                </a:lnTo>
                <a:lnTo>
                  <a:pt x="2771776" y="35718"/>
                </a:lnTo>
                <a:lnTo>
                  <a:pt x="2800351" y="35718"/>
                </a:lnTo>
                <a:lnTo>
                  <a:pt x="2821782" y="35718"/>
                </a:lnTo>
                <a:lnTo>
                  <a:pt x="2850357" y="28575"/>
                </a:lnTo>
                <a:lnTo>
                  <a:pt x="2878932" y="28575"/>
                </a:lnTo>
                <a:lnTo>
                  <a:pt x="2900363" y="28575"/>
                </a:lnTo>
                <a:lnTo>
                  <a:pt x="2928938" y="28575"/>
                </a:lnTo>
                <a:lnTo>
                  <a:pt x="2964657" y="28575"/>
                </a:lnTo>
                <a:lnTo>
                  <a:pt x="2993232" y="28575"/>
                </a:lnTo>
                <a:lnTo>
                  <a:pt x="3021807" y="35718"/>
                </a:lnTo>
                <a:lnTo>
                  <a:pt x="3050382" y="35718"/>
                </a:lnTo>
                <a:lnTo>
                  <a:pt x="3078957" y="35718"/>
                </a:lnTo>
                <a:lnTo>
                  <a:pt x="3107532" y="42862"/>
                </a:lnTo>
                <a:lnTo>
                  <a:pt x="3136107" y="42862"/>
                </a:lnTo>
                <a:lnTo>
                  <a:pt x="3164682" y="42862"/>
                </a:lnTo>
                <a:lnTo>
                  <a:pt x="3193257" y="50006"/>
                </a:lnTo>
                <a:lnTo>
                  <a:pt x="3221832" y="50006"/>
                </a:lnTo>
                <a:lnTo>
                  <a:pt x="3250407" y="50006"/>
                </a:lnTo>
                <a:lnTo>
                  <a:pt x="3278982" y="50006"/>
                </a:lnTo>
                <a:lnTo>
                  <a:pt x="3307557" y="57150"/>
                </a:lnTo>
                <a:lnTo>
                  <a:pt x="3328988" y="57150"/>
                </a:lnTo>
                <a:lnTo>
                  <a:pt x="3357563" y="57150"/>
                </a:lnTo>
                <a:lnTo>
                  <a:pt x="3378995" y="57150"/>
                </a:lnTo>
                <a:lnTo>
                  <a:pt x="3400426" y="64293"/>
                </a:lnTo>
                <a:lnTo>
                  <a:pt x="3421857" y="64293"/>
                </a:lnTo>
                <a:lnTo>
                  <a:pt x="3443288" y="71437"/>
                </a:lnTo>
                <a:lnTo>
                  <a:pt x="3464720" y="71437"/>
                </a:lnTo>
                <a:lnTo>
                  <a:pt x="3479007" y="71437"/>
                </a:lnTo>
                <a:lnTo>
                  <a:pt x="3500438" y="71437"/>
                </a:lnTo>
                <a:lnTo>
                  <a:pt x="3514726" y="71437"/>
                </a:lnTo>
                <a:lnTo>
                  <a:pt x="3529013" y="71437"/>
                </a:lnTo>
                <a:lnTo>
                  <a:pt x="3543301" y="71437"/>
                </a:lnTo>
                <a:lnTo>
                  <a:pt x="3550445" y="71437"/>
                </a:lnTo>
                <a:lnTo>
                  <a:pt x="3564732" y="71437"/>
                </a:lnTo>
                <a:lnTo>
                  <a:pt x="3571876" y="71437"/>
                </a:lnTo>
                <a:lnTo>
                  <a:pt x="3571876" y="71437"/>
                </a:lnTo>
                <a:lnTo>
                  <a:pt x="3579020" y="71437"/>
                </a:lnTo>
                <a:lnTo>
                  <a:pt x="3579020" y="71437"/>
                </a:lnTo>
                <a:lnTo>
                  <a:pt x="3579020" y="71437"/>
                </a:lnTo>
                <a:lnTo>
                  <a:pt x="3579020" y="71437"/>
                </a:lnTo>
                <a:lnTo>
                  <a:pt x="3579020" y="71437"/>
                </a:lnTo>
                <a:lnTo>
                  <a:pt x="3586163" y="71437"/>
                </a:lnTo>
                <a:lnTo>
                  <a:pt x="3579020" y="71437"/>
                </a:lnTo>
                <a:lnTo>
                  <a:pt x="3579020" y="71437"/>
                </a:lnTo>
                <a:lnTo>
                  <a:pt x="3579020" y="71437"/>
                </a:lnTo>
                <a:lnTo>
                  <a:pt x="357902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24489" y="2743200"/>
            <a:ext cx="3857625" cy="50800"/>
          </a:xfrm>
          <a:custGeom>
            <a:avLst/>
            <a:gdLst/>
            <a:ahLst/>
            <a:cxnLst/>
            <a:rect l="0" t="0" r="0" b="0"/>
            <a:pathLst>
              <a:path w="3857627" h="50007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7144" y="28575"/>
                </a:lnTo>
                <a:lnTo>
                  <a:pt x="14288" y="28575"/>
                </a:lnTo>
                <a:lnTo>
                  <a:pt x="21432" y="28575"/>
                </a:lnTo>
                <a:lnTo>
                  <a:pt x="28575" y="28575"/>
                </a:lnTo>
                <a:lnTo>
                  <a:pt x="35719" y="28575"/>
                </a:lnTo>
                <a:lnTo>
                  <a:pt x="50007" y="28575"/>
                </a:lnTo>
                <a:lnTo>
                  <a:pt x="57150" y="28575"/>
                </a:lnTo>
                <a:lnTo>
                  <a:pt x="64294" y="28575"/>
                </a:lnTo>
                <a:lnTo>
                  <a:pt x="78582" y="28575"/>
                </a:lnTo>
                <a:lnTo>
                  <a:pt x="85725" y="28575"/>
                </a:lnTo>
                <a:lnTo>
                  <a:pt x="100013" y="28575"/>
                </a:lnTo>
                <a:lnTo>
                  <a:pt x="107157" y="28575"/>
                </a:lnTo>
                <a:lnTo>
                  <a:pt x="121444" y="28575"/>
                </a:lnTo>
                <a:lnTo>
                  <a:pt x="128588" y="28575"/>
                </a:lnTo>
                <a:lnTo>
                  <a:pt x="142875" y="28575"/>
                </a:lnTo>
                <a:lnTo>
                  <a:pt x="157163" y="28575"/>
                </a:lnTo>
                <a:lnTo>
                  <a:pt x="171450" y="28575"/>
                </a:lnTo>
                <a:lnTo>
                  <a:pt x="185738" y="28575"/>
                </a:lnTo>
                <a:lnTo>
                  <a:pt x="200025" y="28575"/>
                </a:lnTo>
                <a:lnTo>
                  <a:pt x="214313" y="35718"/>
                </a:lnTo>
                <a:lnTo>
                  <a:pt x="228600" y="35718"/>
                </a:lnTo>
                <a:lnTo>
                  <a:pt x="242888" y="35718"/>
                </a:lnTo>
                <a:lnTo>
                  <a:pt x="257175" y="35718"/>
                </a:lnTo>
                <a:lnTo>
                  <a:pt x="271463" y="35718"/>
                </a:lnTo>
                <a:lnTo>
                  <a:pt x="285750" y="35718"/>
                </a:lnTo>
                <a:lnTo>
                  <a:pt x="307182" y="35718"/>
                </a:lnTo>
                <a:lnTo>
                  <a:pt x="321469" y="35718"/>
                </a:lnTo>
                <a:lnTo>
                  <a:pt x="342900" y="35718"/>
                </a:lnTo>
                <a:lnTo>
                  <a:pt x="357188" y="35718"/>
                </a:lnTo>
                <a:lnTo>
                  <a:pt x="371475" y="35718"/>
                </a:lnTo>
                <a:lnTo>
                  <a:pt x="392907" y="35718"/>
                </a:lnTo>
                <a:lnTo>
                  <a:pt x="414338" y="35718"/>
                </a:lnTo>
                <a:lnTo>
                  <a:pt x="428625" y="35718"/>
                </a:lnTo>
                <a:lnTo>
                  <a:pt x="450057" y="35718"/>
                </a:lnTo>
                <a:lnTo>
                  <a:pt x="464344" y="35718"/>
                </a:lnTo>
                <a:lnTo>
                  <a:pt x="485775" y="35718"/>
                </a:lnTo>
                <a:lnTo>
                  <a:pt x="507207" y="35718"/>
                </a:lnTo>
                <a:lnTo>
                  <a:pt x="528638" y="35718"/>
                </a:lnTo>
                <a:lnTo>
                  <a:pt x="550069" y="28575"/>
                </a:lnTo>
                <a:lnTo>
                  <a:pt x="571500" y="28575"/>
                </a:lnTo>
                <a:lnTo>
                  <a:pt x="592932" y="28575"/>
                </a:lnTo>
                <a:lnTo>
                  <a:pt x="607219" y="28575"/>
                </a:lnTo>
                <a:lnTo>
                  <a:pt x="635794" y="28575"/>
                </a:lnTo>
                <a:lnTo>
                  <a:pt x="657225" y="21431"/>
                </a:lnTo>
                <a:lnTo>
                  <a:pt x="678657" y="21431"/>
                </a:lnTo>
                <a:lnTo>
                  <a:pt x="700088" y="21431"/>
                </a:lnTo>
                <a:lnTo>
                  <a:pt x="721519" y="21431"/>
                </a:lnTo>
                <a:lnTo>
                  <a:pt x="750094" y="21431"/>
                </a:lnTo>
                <a:lnTo>
                  <a:pt x="771525" y="21431"/>
                </a:lnTo>
                <a:lnTo>
                  <a:pt x="792957" y="21431"/>
                </a:lnTo>
                <a:lnTo>
                  <a:pt x="814388" y="21431"/>
                </a:lnTo>
                <a:lnTo>
                  <a:pt x="835819" y="21431"/>
                </a:lnTo>
                <a:lnTo>
                  <a:pt x="864394" y="21431"/>
                </a:lnTo>
                <a:lnTo>
                  <a:pt x="885825" y="21431"/>
                </a:lnTo>
                <a:lnTo>
                  <a:pt x="907257" y="21431"/>
                </a:lnTo>
                <a:lnTo>
                  <a:pt x="928688" y="21431"/>
                </a:lnTo>
                <a:lnTo>
                  <a:pt x="957263" y="21431"/>
                </a:lnTo>
                <a:lnTo>
                  <a:pt x="985838" y="21431"/>
                </a:lnTo>
                <a:lnTo>
                  <a:pt x="1007270" y="14287"/>
                </a:lnTo>
                <a:lnTo>
                  <a:pt x="1028701" y="14287"/>
                </a:lnTo>
                <a:lnTo>
                  <a:pt x="1057276" y="14287"/>
                </a:lnTo>
                <a:lnTo>
                  <a:pt x="1078707" y="14287"/>
                </a:lnTo>
                <a:lnTo>
                  <a:pt x="1100138" y="14287"/>
                </a:lnTo>
                <a:lnTo>
                  <a:pt x="1128713" y="14287"/>
                </a:lnTo>
                <a:lnTo>
                  <a:pt x="1150145" y="14287"/>
                </a:lnTo>
                <a:lnTo>
                  <a:pt x="1178720" y="7143"/>
                </a:lnTo>
                <a:lnTo>
                  <a:pt x="1207295" y="7143"/>
                </a:lnTo>
                <a:lnTo>
                  <a:pt x="1228726" y="7143"/>
                </a:lnTo>
                <a:lnTo>
                  <a:pt x="1250157" y="7143"/>
                </a:lnTo>
                <a:lnTo>
                  <a:pt x="1278732" y="7143"/>
                </a:lnTo>
                <a:lnTo>
                  <a:pt x="1307307" y="14287"/>
                </a:lnTo>
                <a:lnTo>
                  <a:pt x="1328738" y="14287"/>
                </a:lnTo>
                <a:lnTo>
                  <a:pt x="1357313" y="14287"/>
                </a:lnTo>
                <a:lnTo>
                  <a:pt x="1378745" y="14287"/>
                </a:lnTo>
                <a:lnTo>
                  <a:pt x="1407320" y="14287"/>
                </a:lnTo>
                <a:lnTo>
                  <a:pt x="1435895" y="14287"/>
                </a:lnTo>
                <a:lnTo>
                  <a:pt x="1464470" y="14287"/>
                </a:lnTo>
                <a:lnTo>
                  <a:pt x="1493045" y="14287"/>
                </a:lnTo>
                <a:lnTo>
                  <a:pt x="1521620" y="14287"/>
                </a:lnTo>
                <a:lnTo>
                  <a:pt x="1550195" y="14287"/>
                </a:lnTo>
                <a:lnTo>
                  <a:pt x="1571626" y="14287"/>
                </a:lnTo>
                <a:lnTo>
                  <a:pt x="1600201" y="14287"/>
                </a:lnTo>
                <a:lnTo>
                  <a:pt x="1628776" y="14287"/>
                </a:lnTo>
                <a:lnTo>
                  <a:pt x="1657351" y="14287"/>
                </a:lnTo>
                <a:lnTo>
                  <a:pt x="1685926" y="14287"/>
                </a:lnTo>
                <a:lnTo>
                  <a:pt x="1707357" y="14287"/>
                </a:lnTo>
                <a:lnTo>
                  <a:pt x="1735932" y="14287"/>
                </a:lnTo>
                <a:lnTo>
                  <a:pt x="1764507" y="14287"/>
                </a:lnTo>
                <a:lnTo>
                  <a:pt x="1793082" y="14287"/>
                </a:lnTo>
                <a:lnTo>
                  <a:pt x="1821657" y="14287"/>
                </a:lnTo>
                <a:lnTo>
                  <a:pt x="1850232" y="14287"/>
                </a:lnTo>
                <a:lnTo>
                  <a:pt x="1878807" y="21431"/>
                </a:lnTo>
                <a:lnTo>
                  <a:pt x="1900238" y="21431"/>
                </a:lnTo>
                <a:lnTo>
                  <a:pt x="1928813" y="21431"/>
                </a:lnTo>
                <a:lnTo>
                  <a:pt x="1964532" y="21431"/>
                </a:lnTo>
                <a:lnTo>
                  <a:pt x="1993107" y="21431"/>
                </a:lnTo>
                <a:lnTo>
                  <a:pt x="2021682" y="21431"/>
                </a:lnTo>
                <a:lnTo>
                  <a:pt x="2050257" y="21431"/>
                </a:lnTo>
                <a:lnTo>
                  <a:pt x="2071688" y="21431"/>
                </a:lnTo>
                <a:lnTo>
                  <a:pt x="2107407" y="21431"/>
                </a:lnTo>
                <a:lnTo>
                  <a:pt x="2135982" y="14287"/>
                </a:lnTo>
                <a:lnTo>
                  <a:pt x="2164557" y="14287"/>
                </a:lnTo>
                <a:lnTo>
                  <a:pt x="2200276" y="14287"/>
                </a:lnTo>
                <a:lnTo>
                  <a:pt x="2228851" y="14287"/>
                </a:lnTo>
                <a:lnTo>
                  <a:pt x="2257426" y="14287"/>
                </a:lnTo>
                <a:lnTo>
                  <a:pt x="2293145" y="14287"/>
                </a:lnTo>
                <a:lnTo>
                  <a:pt x="2321720" y="14287"/>
                </a:lnTo>
                <a:lnTo>
                  <a:pt x="2357438" y="14287"/>
                </a:lnTo>
                <a:lnTo>
                  <a:pt x="2393157" y="14287"/>
                </a:lnTo>
                <a:lnTo>
                  <a:pt x="2421732" y="7143"/>
                </a:lnTo>
                <a:lnTo>
                  <a:pt x="2457451" y="7143"/>
                </a:lnTo>
                <a:lnTo>
                  <a:pt x="2493170" y="7143"/>
                </a:lnTo>
                <a:lnTo>
                  <a:pt x="2528888" y="7143"/>
                </a:lnTo>
                <a:lnTo>
                  <a:pt x="2564607" y="7143"/>
                </a:lnTo>
                <a:lnTo>
                  <a:pt x="2593182" y="7143"/>
                </a:lnTo>
                <a:lnTo>
                  <a:pt x="2621757" y="7143"/>
                </a:lnTo>
                <a:lnTo>
                  <a:pt x="2664620" y="0"/>
                </a:lnTo>
                <a:lnTo>
                  <a:pt x="2693195" y="0"/>
                </a:lnTo>
                <a:lnTo>
                  <a:pt x="2721770" y="0"/>
                </a:lnTo>
                <a:lnTo>
                  <a:pt x="2757488" y="0"/>
                </a:lnTo>
                <a:lnTo>
                  <a:pt x="2786063" y="0"/>
                </a:lnTo>
                <a:lnTo>
                  <a:pt x="2821782" y="0"/>
                </a:lnTo>
                <a:lnTo>
                  <a:pt x="2850357" y="0"/>
                </a:lnTo>
                <a:lnTo>
                  <a:pt x="2878932" y="0"/>
                </a:lnTo>
                <a:lnTo>
                  <a:pt x="2914651" y="0"/>
                </a:lnTo>
                <a:lnTo>
                  <a:pt x="2943226" y="0"/>
                </a:lnTo>
                <a:lnTo>
                  <a:pt x="2971801" y="0"/>
                </a:lnTo>
                <a:lnTo>
                  <a:pt x="3000376" y="0"/>
                </a:lnTo>
                <a:lnTo>
                  <a:pt x="3028951" y="0"/>
                </a:lnTo>
                <a:lnTo>
                  <a:pt x="3057526" y="0"/>
                </a:lnTo>
                <a:lnTo>
                  <a:pt x="3086101" y="0"/>
                </a:lnTo>
                <a:lnTo>
                  <a:pt x="3114676" y="0"/>
                </a:lnTo>
                <a:lnTo>
                  <a:pt x="3143251" y="0"/>
                </a:lnTo>
                <a:lnTo>
                  <a:pt x="3171826" y="7143"/>
                </a:lnTo>
                <a:lnTo>
                  <a:pt x="3200401" y="7143"/>
                </a:lnTo>
                <a:lnTo>
                  <a:pt x="3228976" y="7143"/>
                </a:lnTo>
                <a:lnTo>
                  <a:pt x="3257551" y="7143"/>
                </a:lnTo>
                <a:lnTo>
                  <a:pt x="3286126" y="7143"/>
                </a:lnTo>
                <a:lnTo>
                  <a:pt x="3314701" y="7143"/>
                </a:lnTo>
                <a:lnTo>
                  <a:pt x="3343276" y="14287"/>
                </a:lnTo>
                <a:lnTo>
                  <a:pt x="3371851" y="14287"/>
                </a:lnTo>
                <a:lnTo>
                  <a:pt x="3400426" y="14287"/>
                </a:lnTo>
                <a:lnTo>
                  <a:pt x="3421857" y="21431"/>
                </a:lnTo>
                <a:lnTo>
                  <a:pt x="3450432" y="21431"/>
                </a:lnTo>
                <a:lnTo>
                  <a:pt x="3479007" y="21431"/>
                </a:lnTo>
                <a:lnTo>
                  <a:pt x="3500438" y="21431"/>
                </a:lnTo>
                <a:lnTo>
                  <a:pt x="3529013" y="21431"/>
                </a:lnTo>
                <a:lnTo>
                  <a:pt x="3557588" y="21431"/>
                </a:lnTo>
                <a:lnTo>
                  <a:pt x="3586163" y="28575"/>
                </a:lnTo>
                <a:lnTo>
                  <a:pt x="3607595" y="28575"/>
                </a:lnTo>
                <a:lnTo>
                  <a:pt x="3629026" y="35718"/>
                </a:lnTo>
                <a:lnTo>
                  <a:pt x="3657601" y="35718"/>
                </a:lnTo>
                <a:lnTo>
                  <a:pt x="3679032" y="35718"/>
                </a:lnTo>
                <a:lnTo>
                  <a:pt x="3707607" y="42862"/>
                </a:lnTo>
                <a:lnTo>
                  <a:pt x="3729038" y="42862"/>
                </a:lnTo>
                <a:lnTo>
                  <a:pt x="3750470" y="42862"/>
                </a:lnTo>
                <a:lnTo>
                  <a:pt x="3771901" y="50006"/>
                </a:lnTo>
                <a:lnTo>
                  <a:pt x="3793332" y="50006"/>
                </a:lnTo>
                <a:lnTo>
                  <a:pt x="3807620" y="50006"/>
                </a:lnTo>
                <a:lnTo>
                  <a:pt x="3821907" y="50006"/>
                </a:lnTo>
                <a:lnTo>
                  <a:pt x="3836195" y="50006"/>
                </a:lnTo>
                <a:lnTo>
                  <a:pt x="3843338" y="50006"/>
                </a:lnTo>
                <a:lnTo>
                  <a:pt x="3850482" y="50006"/>
                </a:lnTo>
                <a:lnTo>
                  <a:pt x="3857626" y="50006"/>
                </a:lnTo>
                <a:lnTo>
                  <a:pt x="3857626" y="500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345113" y="3149601"/>
            <a:ext cx="2387600" cy="36513"/>
          </a:xfrm>
          <a:custGeom>
            <a:avLst/>
            <a:gdLst/>
            <a:ahLst/>
            <a:cxnLst/>
            <a:rect l="0" t="0" r="0" b="0"/>
            <a:pathLst>
              <a:path w="2386014" h="35720">
                <a:moveTo>
                  <a:pt x="2386013" y="7144"/>
                </a:moveTo>
                <a:lnTo>
                  <a:pt x="2378869" y="7144"/>
                </a:lnTo>
                <a:lnTo>
                  <a:pt x="2371726" y="0"/>
                </a:lnTo>
                <a:lnTo>
                  <a:pt x="2364582" y="0"/>
                </a:lnTo>
                <a:lnTo>
                  <a:pt x="2357438" y="0"/>
                </a:lnTo>
                <a:lnTo>
                  <a:pt x="2343151" y="0"/>
                </a:lnTo>
                <a:lnTo>
                  <a:pt x="2328863" y="0"/>
                </a:lnTo>
                <a:lnTo>
                  <a:pt x="2321719" y="0"/>
                </a:lnTo>
                <a:lnTo>
                  <a:pt x="2307432" y="0"/>
                </a:lnTo>
                <a:lnTo>
                  <a:pt x="2286001" y="0"/>
                </a:lnTo>
                <a:lnTo>
                  <a:pt x="2271713" y="0"/>
                </a:lnTo>
                <a:lnTo>
                  <a:pt x="2257426" y="0"/>
                </a:lnTo>
                <a:lnTo>
                  <a:pt x="2243138" y="0"/>
                </a:lnTo>
                <a:lnTo>
                  <a:pt x="2221707" y="0"/>
                </a:lnTo>
                <a:lnTo>
                  <a:pt x="2207419" y="7144"/>
                </a:lnTo>
                <a:lnTo>
                  <a:pt x="2193132" y="7144"/>
                </a:lnTo>
                <a:lnTo>
                  <a:pt x="2164557" y="7144"/>
                </a:lnTo>
                <a:lnTo>
                  <a:pt x="2143126" y="7144"/>
                </a:lnTo>
                <a:lnTo>
                  <a:pt x="2121694" y="14288"/>
                </a:lnTo>
                <a:lnTo>
                  <a:pt x="2100263" y="14288"/>
                </a:lnTo>
                <a:lnTo>
                  <a:pt x="2078832" y="14288"/>
                </a:lnTo>
                <a:lnTo>
                  <a:pt x="2057401" y="14288"/>
                </a:lnTo>
                <a:lnTo>
                  <a:pt x="2028826" y="14288"/>
                </a:lnTo>
                <a:lnTo>
                  <a:pt x="2007394" y="21432"/>
                </a:lnTo>
                <a:lnTo>
                  <a:pt x="1978819" y="21432"/>
                </a:lnTo>
                <a:lnTo>
                  <a:pt x="1950244" y="21432"/>
                </a:lnTo>
                <a:lnTo>
                  <a:pt x="1921669" y="21432"/>
                </a:lnTo>
                <a:lnTo>
                  <a:pt x="1900238" y="21432"/>
                </a:lnTo>
                <a:lnTo>
                  <a:pt x="1871663" y="21432"/>
                </a:lnTo>
                <a:lnTo>
                  <a:pt x="1843088" y="21432"/>
                </a:lnTo>
                <a:lnTo>
                  <a:pt x="1814513" y="28575"/>
                </a:lnTo>
                <a:lnTo>
                  <a:pt x="1785938" y="28575"/>
                </a:lnTo>
                <a:lnTo>
                  <a:pt x="1764507" y="28575"/>
                </a:lnTo>
                <a:lnTo>
                  <a:pt x="1735932" y="28575"/>
                </a:lnTo>
                <a:lnTo>
                  <a:pt x="1707357" y="28575"/>
                </a:lnTo>
                <a:lnTo>
                  <a:pt x="1678782" y="28575"/>
                </a:lnTo>
                <a:lnTo>
                  <a:pt x="1650207" y="28575"/>
                </a:lnTo>
                <a:lnTo>
                  <a:pt x="1621632" y="28575"/>
                </a:lnTo>
                <a:lnTo>
                  <a:pt x="1593057" y="21432"/>
                </a:lnTo>
                <a:lnTo>
                  <a:pt x="1571626" y="21432"/>
                </a:lnTo>
                <a:lnTo>
                  <a:pt x="1543051" y="21432"/>
                </a:lnTo>
                <a:lnTo>
                  <a:pt x="1514476" y="28575"/>
                </a:lnTo>
                <a:lnTo>
                  <a:pt x="1485901" y="21432"/>
                </a:lnTo>
                <a:lnTo>
                  <a:pt x="1464469" y="21432"/>
                </a:lnTo>
                <a:lnTo>
                  <a:pt x="1435894" y="21432"/>
                </a:lnTo>
                <a:lnTo>
                  <a:pt x="1407319" y="21432"/>
                </a:lnTo>
                <a:lnTo>
                  <a:pt x="1385888" y="21432"/>
                </a:lnTo>
                <a:lnTo>
                  <a:pt x="1357313" y="21432"/>
                </a:lnTo>
                <a:lnTo>
                  <a:pt x="1328738" y="21432"/>
                </a:lnTo>
                <a:lnTo>
                  <a:pt x="1307307" y="21432"/>
                </a:lnTo>
                <a:lnTo>
                  <a:pt x="1285876" y="21432"/>
                </a:lnTo>
                <a:lnTo>
                  <a:pt x="1257301" y="21432"/>
                </a:lnTo>
                <a:lnTo>
                  <a:pt x="1228726" y="14288"/>
                </a:lnTo>
                <a:lnTo>
                  <a:pt x="1207294" y="14288"/>
                </a:lnTo>
                <a:lnTo>
                  <a:pt x="1178719" y="14288"/>
                </a:lnTo>
                <a:lnTo>
                  <a:pt x="1150144" y="7144"/>
                </a:lnTo>
                <a:lnTo>
                  <a:pt x="1128713" y="7144"/>
                </a:lnTo>
                <a:lnTo>
                  <a:pt x="1100138" y="7144"/>
                </a:lnTo>
                <a:lnTo>
                  <a:pt x="1071563" y="7144"/>
                </a:lnTo>
                <a:lnTo>
                  <a:pt x="1042988" y="7144"/>
                </a:lnTo>
                <a:lnTo>
                  <a:pt x="1021556" y="7144"/>
                </a:lnTo>
                <a:lnTo>
                  <a:pt x="992981" y="7144"/>
                </a:lnTo>
                <a:lnTo>
                  <a:pt x="964406" y="7144"/>
                </a:lnTo>
                <a:lnTo>
                  <a:pt x="935831" y="7144"/>
                </a:lnTo>
                <a:lnTo>
                  <a:pt x="907256" y="7144"/>
                </a:lnTo>
                <a:lnTo>
                  <a:pt x="885825" y="7144"/>
                </a:lnTo>
                <a:lnTo>
                  <a:pt x="857250" y="7144"/>
                </a:lnTo>
                <a:lnTo>
                  <a:pt x="821531" y="7144"/>
                </a:lnTo>
                <a:lnTo>
                  <a:pt x="792956" y="7144"/>
                </a:lnTo>
                <a:lnTo>
                  <a:pt x="764381" y="14288"/>
                </a:lnTo>
                <a:lnTo>
                  <a:pt x="735806" y="7144"/>
                </a:lnTo>
                <a:lnTo>
                  <a:pt x="707231" y="14288"/>
                </a:lnTo>
                <a:lnTo>
                  <a:pt x="678656" y="14288"/>
                </a:lnTo>
                <a:lnTo>
                  <a:pt x="650081" y="14288"/>
                </a:lnTo>
                <a:lnTo>
                  <a:pt x="621506" y="14288"/>
                </a:lnTo>
                <a:lnTo>
                  <a:pt x="592931" y="14288"/>
                </a:lnTo>
                <a:lnTo>
                  <a:pt x="564356" y="21432"/>
                </a:lnTo>
                <a:lnTo>
                  <a:pt x="535781" y="21432"/>
                </a:lnTo>
                <a:lnTo>
                  <a:pt x="514350" y="21432"/>
                </a:lnTo>
                <a:lnTo>
                  <a:pt x="485775" y="28575"/>
                </a:lnTo>
                <a:lnTo>
                  <a:pt x="457200" y="28575"/>
                </a:lnTo>
                <a:lnTo>
                  <a:pt x="428625" y="21432"/>
                </a:lnTo>
                <a:lnTo>
                  <a:pt x="407194" y="21432"/>
                </a:lnTo>
                <a:lnTo>
                  <a:pt x="385763" y="21432"/>
                </a:lnTo>
                <a:lnTo>
                  <a:pt x="357188" y="21432"/>
                </a:lnTo>
                <a:lnTo>
                  <a:pt x="335756" y="21432"/>
                </a:lnTo>
                <a:lnTo>
                  <a:pt x="314325" y="21432"/>
                </a:lnTo>
                <a:lnTo>
                  <a:pt x="300038" y="21432"/>
                </a:lnTo>
                <a:lnTo>
                  <a:pt x="271463" y="21432"/>
                </a:lnTo>
                <a:lnTo>
                  <a:pt x="250031" y="21432"/>
                </a:lnTo>
                <a:lnTo>
                  <a:pt x="235744" y="21432"/>
                </a:lnTo>
                <a:lnTo>
                  <a:pt x="214313" y="21432"/>
                </a:lnTo>
                <a:lnTo>
                  <a:pt x="200025" y="21432"/>
                </a:lnTo>
                <a:lnTo>
                  <a:pt x="178594" y="21432"/>
                </a:lnTo>
                <a:lnTo>
                  <a:pt x="164306" y="21432"/>
                </a:lnTo>
                <a:lnTo>
                  <a:pt x="142875" y="21432"/>
                </a:lnTo>
                <a:lnTo>
                  <a:pt x="128588" y="21432"/>
                </a:lnTo>
                <a:lnTo>
                  <a:pt x="107156" y="21432"/>
                </a:lnTo>
                <a:lnTo>
                  <a:pt x="92869" y="21432"/>
                </a:lnTo>
                <a:lnTo>
                  <a:pt x="71438" y="28575"/>
                </a:lnTo>
                <a:lnTo>
                  <a:pt x="57150" y="28575"/>
                </a:lnTo>
                <a:lnTo>
                  <a:pt x="35719" y="28575"/>
                </a:lnTo>
                <a:lnTo>
                  <a:pt x="21431" y="35719"/>
                </a:lnTo>
                <a:lnTo>
                  <a:pt x="7144" y="35719"/>
                </a:lnTo>
                <a:lnTo>
                  <a:pt x="0" y="35719"/>
                </a:lnTo>
                <a:lnTo>
                  <a:pt x="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61239" y="3549651"/>
            <a:ext cx="2185987" cy="73025"/>
          </a:xfrm>
          <a:custGeom>
            <a:avLst/>
            <a:gdLst/>
            <a:ahLst/>
            <a:cxnLst/>
            <a:rect l="0" t="0" r="0" b="0"/>
            <a:pathLst>
              <a:path w="2185989" h="71439">
                <a:moveTo>
                  <a:pt x="0" y="64294"/>
                </a:move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0" y="64294"/>
                </a:lnTo>
                <a:lnTo>
                  <a:pt x="7144" y="64294"/>
                </a:lnTo>
                <a:lnTo>
                  <a:pt x="7144" y="64294"/>
                </a:lnTo>
                <a:lnTo>
                  <a:pt x="14288" y="64294"/>
                </a:lnTo>
                <a:lnTo>
                  <a:pt x="14288" y="64294"/>
                </a:lnTo>
                <a:lnTo>
                  <a:pt x="21431" y="64294"/>
                </a:lnTo>
                <a:lnTo>
                  <a:pt x="35719" y="64294"/>
                </a:lnTo>
                <a:lnTo>
                  <a:pt x="35719" y="64294"/>
                </a:lnTo>
                <a:lnTo>
                  <a:pt x="50006" y="64294"/>
                </a:lnTo>
                <a:lnTo>
                  <a:pt x="57150" y="64294"/>
                </a:lnTo>
                <a:lnTo>
                  <a:pt x="64294" y="64294"/>
                </a:lnTo>
                <a:lnTo>
                  <a:pt x="71438" y="64294"/>
                </a:lnTo>
                <a:lnTo>
                  <a:pt x="78581" y="64294"/>
                </a:lnTo>
                <a:lnTo>
                  <a:pt x="85725" y="64294"/>
                </a:lnTo>
                <a:lnTo>
                  <a:pt x="92869" y="64294"/>
                </a:lnTo>
                <a:lnTo>
                  <a:pt x="100013" y="64294"/>
                </a:lnTo>
                <a:lnTo>
                  <a:pt x="107156" y="64294"/>
                </a:lnTo>
                <a:lnTo>
                  <a:pt x="121444" y="64294"/>
                </a:lnTo>
                <a:lnTo>
                  <a:pt x="128588" y="71438"/>
                </a:lnTo>
                <a:lnTo>
                  <a:pt x="135731" y="71438"/>
                </a:lnTo>
                <a:lnTo>
                  <a:pt x="150019" y="71438"/>
                </a:lnTo>
                <a:lnTo>
                  <a:pt x="164306" y="71438"/>
                </a:lnTo>
                <a:lnTo>
                  <a:pt x="171450" y="71438"/>
                </a:lnTo>
                <a:lnTo>
                  <a:pt x="185738" y="71438"/>
                </a:lnTo>
                <a:lnTo>
                  <a:pt x="192881" y="71438"/>
                </a:lnTo>
                <a:lnTo>
                  <a:pt x="207169" y="71438"/>
                </a:lnTo>
                <a:lnTo>
                  <a:pt x="214313" y="71438"/>
                </a:lnTo>
                <a:lnTo>
                  <a:pt x="228600" y="71438"/>
                </a:lnTo>
                <a:lnTo>
                  <a:pt x="235744" y="64294"/>
                </a:lnTo>
                <a:lnTo>
                  <a:pt x="250031" y="64294"/>
                </a:lnTo>
                <a:lnTo>
                  <a:pt x="257175" y="64294"/>
                </a:lnTo>
                <a:lnTo>
                  <a:pt x="271463" y="64294"/>
                </a:lnTo>
                <a:lnTo>
                  <a:pt x="285750" y="64294"/>
                </a:lnTo>
                <a:lnTo>
                  <a:pt x="292894" y="64294"/>
                </a:lnTo>
                <a:lnTo>
                  <a:pt x="307181" y="57150"/>
                </a:lnTo>
                <a:lnTo>
                  <a:pt x="321469" y="57150"/>
                </a:lnTo>
                <a:lnTo>
                  <a:pt x="335756" y="57150"/>
                </a:lnTo>
                <a:lnTo>
                  <a:pt x="342900" y="57150"/>
                </a:lnTo>
                <a:lnTo>
                  <a:pt x="364331" y="57150"/>
                </a:lnTo>
                <a:lnTo>
                  <a:pt x="378619" y="57150"/>
                </a:lnTo>
                <a:lnTo>
                  <a:pt x="392906" y="57150"/>
                </a:lnTo>
                <a:lnTo>
                  <a:pt x="407194" y="57150"/>
                </a:lnTo>
                <a:lnTo>
                  <a:pt x="421481" y="50007"/>
                </a:lnTo>
                <a:lnTo>
                  <a:pt x="428625" y="50007"/>
                </a:lnTo>
                <a:lnTo>
                  <a:pt x="450056" y="50007"/>
                </a:lnTo>
                <a:lnTo>
                  <a:pt x="464344" y="50007"/>
                </a:lnTo>
                <a:lnTo>
                  <a:pt x="478631" y="50007"/>
                </a:lnTo>
                <a:lnTo>
                  <a:pt x="492919" y="42863"/>
                </a:lnTo>
                <a:lnTo>
                  <a:pt x="507206" y="42863"/>
                </a:lnTo>
                <a:lnTo>
                  <a:pt x="521494" y="35719"/>
                </a:lnTo>
                <a:lnTo>
                  <a:pt x="542925" y="35719"/>
                </a:lnTo>
                <a:lnTo>
                  <a:pt x="557213" y="35719"/>
                </a:lnTo>
                <a:lnTo>
                  <a:pt x="571500" y="35719"/>
                </a:lnTo>
                <a:lnTo>
                  <a:pt x="592931" y="28575"/>
                </a:lnTo>
                <a:lnTo>
                  <a:pt x="607219" y="28575"/>
                </a:lnTo>
                <a:lnTo>
                  <a:pt x="628650" y="28575"/>
                </a:lnTo>
                <a:lnTo>
                  <a:pt x="642938" y="28575"/>
                </a:lnTo>
                <a:lnTo>
                  <a:pt x="657225" y="28575"/>
                </a:lnTo>
                <a:lnTo>
                  <a:pt x="671513" y="21432"/>
                </a:lnTo>
                <a:lnTo>
                  <a:pt x="692944" y="21432"/>
                </a:lnTo>
                <a:lnTo>
                  <a:pt x="707231" y="21432"/>
                </a:lnTo>
                <a:lnTo>
                  <a:pt x="728663" y="21432"/>
                </a:lnTo>
                <a:lnTo>
                  <a:pt x="742950" y="21432"/>
                </a:lnTo>
                <a:lnTo>
                  <a:pt x="757238" y="21432"/>
                </a:lnTo>
                <a:lnTo>
                  <a:pt x="778669" y="21432"/>
                </a:lnTo>
                <a:lnTo>
                  <a:pt x="792956" y="21432"/>
                </a:lnTo>
                <a:lnTo>
                  <a:pt x="814388" y="21432"/>
                </a:lnTo>
                <a:lnTo>
                  <a:pt x="835819" y="14288"/>
                </a:lnTo>
                <a:lnTo>
                  <a:pt x="850106" y="14288"/>
                </a:lnTo>
                <a:lnTo>
                  <a:pt x="864394" y="14288"/>
                </a:lnTo>
                <a:lnTo>
                  <a:pt x="878681" y="14288"/>
                </a:lnTo>
                <a:lnTo>
                  <a:pt x="900113" y="14288"/>
                </a:lnTo>
                <a:lnTo>
                  <a:pt x="914400" y="14288"/>
                </a:lnTo>
                <a:lnTo>
                  <a:pt x="928688" y="14288"/>
                </a:lnTo>
                <a:lnTo>
                  <a:pt x="950119" y="14288"/>
                </a:lnTo>
                <a:lnTo>
                  <a:pt x="957263" y="14288"/>
                </a:lnTo>
                <a:lnTo>
                  <a:pt x="978694" y="14288"/>
                </a:lnTo>
                <a:lnTo>
                  <a:pt x="992981" y="7144"/>
                </a:lnTo>
                <a:lnTo>
                  <a:pt x="1007269" y="7144"/>
                </a:lnTo>
                <a:lnTo>
                  <a:pt x="1028700" y="7144"/>
                </a:lnTo>
                <a:lnTo>
                  <a:pt x="1042988" y="0"/>
                </a:lnTo>
                <a:lnTo>
                  <a:pt x="1064419" y="0"/>
                </a:lnTo>
                <a:lnTo>
                  <a:pt x="1078706" y="0"/>
                </a:lnTo>
                <a:lnTo>
                  <a:pt x="1092994" y="0"/>
                </a:lnTo>
                <a:lnTo>
                  <a:pt x="1114425" y="0"/>
                </a:lnTo>
                <a:lnTo>
                  <a:pt x="1128713" y="0"/>
                </a:lnTo>
                <a:lnTo>
                  <a:pt x="1143000" y="0"/>
                </a:lnTo>
                <a:lnTo>
                  <a:pt x="1157288" y="0"/>
                </a:lnTo>
                <a:lnTo>
                  <a:pt x="1171575" y="0"/>
                </a:lnTo>
                <a:lnTo>
                  <a:pt x="1193006" y="0"/>
                </a:lnTo>
                <a:lnTo>
                  <a:pt x="1207294" y="0"/>
                </a:lnTo>
                <a:lnTo>
                  <a:pt x="1221581" y="0"/>
                </a:lnTo>
                <a:lnTo>
                  <a:pt x="1235869" y="0"/>
                </a:lnTo>
                <a:lnTo>
                  <a:pt x="1257300" y="0"/>
                </a:lnTo>
                <a:lnTo>
                  <a:pt x="1271588" y="0"/>
                </a:lnTo>
                <a:lnTo>
                  <a:pt x="1293019" y="0"/>
                </a:lnTo>
                <a:lnTo>
                  <a:pt x="1307306" y="0"/>
                </a:lnTo>
                <a:lnTo>
                  <a:pt x="1321594" y="0"/>
                </a:lnTo>
                <a:lnTo>
                  <a:pt x="1343025" y="0"/>
                </a:lnTo>
                <a:lnTo>
                  <a:pt x="1357313" y="0"/>
                </a:lnTo>
                <a:lnTo>
                  <a:pt x="1378744" y="0"/>
                </a:lnTo>
                <a:lnTo>
                  <a:pt x="1393031" y="0"/>
                </a:lnTo>
                <a:lnTo>
                  <a:pt x="1414463" y="0"/>
                </a:lnTo>
                <a:lnTo>
                  <a:pt x="1428750" y="0"/>
                </a:lnTo>
                <a:lnTo>
                  <a:pt x="1443038" y="0"/>
                </a:lnTo>
                <a:lnTo>
                  <a:pt x="1457325" y="0"/>
                </a:lnTo>
                <a:lnTo>
                  <a:pt x="1471613" y="0"/>
                </a:lnTo>
                <a:lnTo>
                  <a:pt x="1485900" y="0"/>
                </a:lnTo>
                <a:lnTo>
                  <a:pt x="1507331" y="0"/>
                </a:lnTo>
                <a:lnTo>
                  <a:pt x="1521619" y="7144"/>
                </a:lnTo>
                <a:lnTo>
                  <a:pt x="1535906" y="0"/>
                </a:lnTo>
                <a:lnTo>
                  <a:pt x="1550194" y="0"/>
                </a:lnTo>
                <a:lnTo>
                  <a:pt x="1564481" y="7144"/>
                </a:lnTo>
                <a:lnTo>
                  <a:pt x="1578769" y="7144"/>
                </a:lnTo>
                <a:lnTo>
                  <a:pt x="1593056" y="7144"/>
                </a:lnTo>
                <a:lnTo>
                  <a:pt x="1614488" y="7144"/>
                </a:lnTo>
                <a:lnTo>
                  <a:pt x="1628775" y="7144"/>
                </a:lnTo>
                <a:lnTo>
                  <a:pt x="1650206" y="14288"/>
                </a:lnTo>
                <a:lnTo>
                  <a:pt x="1664494" y="14288"/>
                </a:lnTo>
                <a:lnTo>
                  <a:pt x="1678781" y="14288"/>
                </a:lnTo>
                <a:lnTo>
                  <a:pt x="1693069" y="14288"/>
                </a:lnTo>
                <a:lnTo>
                  <a:pt x="1707356" y="14288"/>
                </a:lnTo>
                <a:lnTo>
                  <a:pt x="1721644" y="14288"/>
                </a:lnTo>
                <a:lnTo>
                  <a:pt x="1735931" y="14288"/>
                </a:lnTo>
                <a:lnTo>
                  <a:pt x="1757363" y="21432"/>
                </a:lnTo>
                <a:lnTo>
                  <a:pt x="1764506" y="21432"/>
                </a:lnTo>
                <a:lnTo>
                  <a:pt x="1778794" y="28575"/>
                </a:lnTo>
                <a:lnTo>
                  <a:pt x="1793081" y="28575"/>
                </a:lnTo>
                <a:lnTo>
                  <a:pt x="1807369" y="28575"/>
                </a:lnTo>
                <a:lnTo>
                  <a:pt x="1821656" y="28575"/>
                </a:lnTo>
                <a:lnTo>
                  <a:pt x="1835944" y="35719"/>
                </a:lnTo>
                <a:lnTo>
                  <a:pt x="1850231" y="35719"/>
                </a:lnTo>
                <a:lnTo>
                  <a:pt x="1864519" y="35719"/>
                </a:lnTo>
                <a:lnTo>
                  <a:pt x="1871663" y="42863"/>
                </a:lnTo>
                <a:lnTo>
                  <a:pt x="1885950" y="42863"/>
                </a:lnTo>
                <a:lnTo>
                  <a:pt x="1900238" y="50007"/>
                </a:lnTo>
                <a:lnTo>
                  <a:pt x="1914525" y="50007"/>
                </a:lnTo>
                <a:lnTo>
                  <a:pt x="1921669" y="50007"/>
                </a:lnTo>
                <a:lnTo>
                  <a:pt x="1935956" y="50007"/>
                </a:lnTo>
                <a:lnTo>
                  <a:pt x="1950244" y="50007"/>
                </a:lnTo>
                <a:lnTo>
                  <a:pt x="1957388" y="50007"/>
                </a:lnTo>
                <a:lnTo>
                  <a:pt x="1971675" y="50007"/>
                </a:lnTo>
                <a:lnTo>
                  <a:pt x="1978819" y="50007"/>
                </a:lnTo>
                <a:lnTo>
                  <a:pt x="1985963" y="50007"/>
                </a:lnTo>
                <a:lnTo>
                  <a:pt x="1993106" y="50007"/>
                </a:lnTo>
                <a:lnTo>
                  <a:pt x="2007394" y="50007"/>
                </a:lnTo>
                <a:lnTo>
                  <a:pt x="2021681" y="50007"/>
                </a:lnTo>
                <a:lnTo>
                  <a:pt x="2028825" y="50007"/>
                </a:lnTo>
                <a:lnTo>
                  <a:pt x="2043113" y="50007"/>
                </a:lnTo>
                <a:lnTo>
                  <a:pt x="2050256" y="50007"/>
                </a:lnTo>
                <a:lnTo>
                  <a:pt x="2064544" y="50007"/>
                </a:lnTo>
                <a:lnTo>
                  <a:pt x="2078831" y="50007"/>
                </a:lnTo>
                <a:lnTo>
                  <a:pt x="2085975" y="57150"/>
                </a:lnTo>
                <a:lnTo>
                  <a:pt x="2100263" y="57150"/>
                </a:lnTo>
                <a:lnTo>
                  <a:pt x="2107406" y="57150"/>
                </a:lnTo>
                <a:lnTo>
                  <a:pt x="2121694" y="57150"/>
                </a:lnTo>
                <a:lnTo>
                  <a:pt x="2128838" y="57150"/>
                </a:lnTo>
                <a:lnTo>
                  <a:pt x="2143125" y="64294"/>
                </a:lnTo>
                <a:lnTo>
                  <a:pt x="2150269" y="64294"/>
                </a:lnTo>
                <a:lnTo>
                  <a:pt x="2164556" y="64294"/>
                </a:lnTo>
                <a:lnTo>
                  <a:pt x="2171700" y="64294"/>
                </a:lnTo>
                <a:lnTo>
                  <a:pt x="2178844" y="64294"/>
                </a:lnTo>
                <a:lnTo>
                  <a:pt x="2185988" y="64294"/>
                </a:lnTo>
                <a:lnTo>
                  <a:pt x="2185988" y="64294"/>
                </a:lnTo>
                <a:lnTo>
                  <a:pt x="2185988" y="64294"/>
                </a:lnTo>
                <a:lnTo>
                  <a:pt x="2185988" y="64294"/>
                </a:lnTo>
                <a:lnTo>
                  <a:pt x="2185988" y="64294"/>
                </a:lnTo>
                <a:lnTo>
                  <a:pt x="2185988" y="64294"/>
                </a:lnTo>
                <a:lnTo>
                  <a:pt x="2185988" y="64294"/>
                </a:lnTo>
                <a:lnTo>
                  <a:pt x="2185988" y="642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60989" y="3921125"/>
            <a:ext cx="3100387" cy="50800"/>
          </a:xfrm>
          <a:custGeom>
            <a:avLst/>
            <a:gdLst/>
            <a:ahLst/>
            <a:cxnLst/>
            <a:rect l="0" t="0" r="0" b="0"/>
            <a:pathLst>
              <a:path w="3100389" h="50008">
                <a:moveTo>
                  <a:pt x="3100388" y="35719"/>
                </a:moveTo>
                <a:lnTo>
                  <a:pt x="3100388" y="35719"/>
                </a:lnTo>
                <a:lnTo>
                  <a:pt x="3100388" y="35719"/>
                </a:lnTo>
                <a:lnTo>
                  <a:pt x="3100388" y="35719"/>
                </a:lnTo>
                <a:lnTo>
                  <a:pt x="3100388" y="35719"/>
                </a:lnTo>
                <a:lnTo>
                  <a:pt x="3093244" y="35719"/>
                </a:lnTo>
                <a:lnTo>
                  <a:pt x="3093244" y="35719"/>
                </a:lnTo>
                <a:lnTo>
                  <a:pt x="3078956" y="35719"/>
                </a:lnTo>
                <a:lnTo>
                  <a:pt x="3071813" y="35719"/>
                </a:lnTo>
                <a:lnTo>
                  <a:pt x="3064669" y="35719"/>
                </a:lnTo>
                <a:lnTo>
                  <a:pt x="3050381" y="42863"/>
                </a:lnTo>
                <a:lnTo>
                  <a:pt x="3043238" y="42863"/>
                </a:lnTo>
                <a:lnTo>
                  <a:pt x="3028950" y="42863"/>
                </a:lnTo>
                <a:lnTo>
                  <a:pt x="3014663" y="42863"/>
                </a:lnTo>
                <a:lnTo>
                  <a:pt x="3000375" y="42863"/>
                </a:lnTo>
                <a:lnTo>
                  <a:pt x="2993231" y="42863"/>
                </a:lnTo>
                <a:lnTo>
                  <a:pt x="2978944" y="42863"/>
                </a:lnTo>
                <a:lnTo>
                  <a:pt x="2964656" y="42863"/>
                </a:lnTo>
                <a:lnTo>
                  <a:pt x="2950369" y="35719"/>
                </a:lnTo>
                <a:lnTo>
                  <a:pt x="2936081" y="35719"/>
                </a:lnTo>
                <a:lnTo>
                  <a:pt x="2921794" y="35719"/>
                </a:lnTo>
                <a:lnTo>
                  <a:pt x="2907506" y="35719"/>
                </a:lnTo>
                <a:lnTo>
                  <a:pt x="2893219" y="35719"/>
                </a:lnTo>
                <a:lnTo>
                  <a:pt x="2878931" y="35719"/>
                </a:lnTo>
                <a:lnTo>
                  <a:pt x="2857500" y="35719"/>
                </a:lnTo>
                <a:lnTo>
                  <a:pt x="2843213" y="35719"/>
                </a:lnTo>
                <a:lnTo>
                  <a:pt x="2821781" y="28575"/>
                </a:lnTo>
                <a:lnTo>
                  <a:pt x="2807494" y="28575"/>
                </a:lnTo>
                <a:lnTo>
                  <a:pt x="2793206" y="28575"/>
                </a:lnTo>
                <a:lnTo>
                  <a:pt x="2771775" y="28575"/>
                </a:lnTo>
                <a:lnTo>
                  <a:pt x="2757488" y="28575"/>
                </a:lnTo>
                <a:lnTo>
                  <a:pt x="2743200" y="28575"/>
                </a:lnTo>
                <a:lnTo>
                  <a:pt x="2721769" y="28575"/>
                </a:lnTo>
                <a:lnTo>
                  <a:pt x="2707481" y="28575"/>
                </a:lnTo>
                <a:lnTo>
                  <a:pt x="2686050" y="28575"/>
                </a:lnTo>
                <a:lnTo>
                  <a:pt x="2671763" y="28575"/>
                </a:lnTo>
                <a:lnTo>
                  <a:pt x="2657475" y="28575"/>
                </a:lnTo>
                <a:lnTo>
                  <a:pt x="2636044" y="28575"/>
                </a:lnTo>
                <a:lnTo>
                  <a:pt x="2621756" y="28575"/>
                </a:lnTo>
                <a:lnTo>
                  <a:pt x="2607469" y="28575"/>
                </a:lnTo>
                <a:lnTo>
                  <a:pt x="2593181" y="28575"/>
                </a:lnTo>
                <a:lnTo>
                  <a:pt x="2578894" y="28575"/>
                </a:lnTo>
                <a:lnTo>
                  <a:pt x="2557463" y="28575"/>
                </a:lnTo>
                <a:lnTo>
                  <a:pt x="2550319" y="28575"/>
                </a:lnTo>
                <a:lnTo>
                  <a:pt x="2536031" y="28575"/>
                </a:lnTo>
                <a:lnTo>
                  <a:pt x="2521744" y="28575"/>
                </a:lnTo>
                <a:lnTo>
                  <a:pt x="2507456" y="28575"/>
                </a:lnTo>
                <a:lnTo>
                  <a:pt x="2500313" y="28575"/>
                </a:lnTo>
                <a:lnTo>
                  <a:pt x="2478881" y="28575"/>
                </a:lnTo>
                <a:lnTo>
                  <a:pt x="2464594" y="28575"/>
                </a:lnTo>
                <a:lnTo>
                  <a:pt x="2450306" y="21432"/>
                </a:lnTo>
                <a:lnTo>
                  <a:pt x="2436019" y="21432"/>
                </a:lnTo>
                <a:lnTo>
                  <a:pt x="2421731" y="21432"/>
                </a:lnTo>
                <a:lnTo>
                  <a:pt x="2407444" y="21432"/>
                </a:lnTo>
                <a:lnTo>
                  <a:pt x="2393156" y="14288"/>
                </a:lnTo>
                <a:lnTo>
                  <a:pt x="2378869" y="14288"/>
                </a:lnTo>
                <a:lnTo>
                  <a:pt x="2357438" y="14288"/>
                </a:lnTo>
                <a:lnTo>
                  <a:pt x="2343150" y="14288"/>
                </a:lnTo>
                <a:lnTo>
                  <a:pt x="2328863" y="14288"/>
                </a:lnTo>
                <a:lnTo>
                  <a:pt x="2307431" y="14288"/>
                </a:lnTo>
                <a:lnTo>
                  <a:pt x="2300288" y="14288"/>
                </a:lnTo>
                <a:lnTo>
                  <a:pt x="2278856" y="14288"/>
                </a:lnTo>
                <a:lnTo>
                  <a:pt x="2264569" y="14288"/>
                </a:lnTo>
                <a:lnTo>
                  <a:pt x="2250281" y="14288"/>
                </a:lnTo>
                <a:lnTo>
                  <a:pt x="2228850" y="14288"/>
                </a:lnTo>
                <a:lnTo>
                  <a:pt x="2214563" y="14288"/>
                </a:lnTo>
                <a:lnTo>
                  <a:pt x="2200275" y="14288"/>
                </a:lnTo>
                <a:lnTo>
                  <a:pt x="2178844" y="14288"/>
                </a:lnTo>
                <a:lnTo>
                  <a:pt x="2164556" y="14288"/>
                </a:lnTo>
                <a:lnTo>
                  <a:pt x="2143125" y="7144"/>
                </a:lnTo>
                <a:lnTo>
                  <a:pt x="2128838" y="7144"/>
                </a:lnTo>
                <a:lnTo>
                  <a:pt x="2114550" y="7144"/>
                </a:lnTo>
                <a:lnTo>
                  <a:pt x="2093119" y="7144"/>
                </a:lnTo>
                <a:lnTo>
                  <a:pt x="2078831" y="7144"/>
                </a:lnTo>
                <a:lnTo>
                  <a:pt x="2057400" y="7144"/>
                </a:lnTo>
                <a:lnTo>
                  <a:pt x="2043113" y="7144"/>
                </a:lnTo>
                <a:lnTo>
                  <a:pt x="2021681" y="7144"/>
                </a:lnTo>
                <a:lnTo>
                  <a:pt x="2007394" y="7144"/>
                </a:lnTo>
                <a:lnTo>
                  <a:pt x="1985963" y="7144"/>
                </a:lnTo>
                <a:lnTo>
                  <a:pt x="1971675" y="7144"/>
                </a:lnTo>
                <a:lnTo>
                  <a:pt x="1957388" y="7144"/>
                </a:lnTo>
                <a:lnTo>
                  <a:pt x="1935956" y="7144"/>
                </a:lnTo>
                <a:lnTo>
                  <a:pt x="1921669" y="7144"/>
                </a:lnTo>
                <a:lnTo>
                  <a:pt x="1907381" y="7144"/>
                </a:lnTo>
                <a:lnTo>
                  <a:pt x="1885950" y="14288"/>
                </a:lnTo>
                <a:lnTo>
                  <a:pt x="1871663" y="14288"/>
                </a:lnTo>
                <a:lnTo>
                  <a:pt x="1850231" y="14288"/>
                </a:lnTo>
                <a:lnTo>
                  <a:pt x="1835944" y="14288"/>
                </a:lnTo>
                <a:lnTo>
                  <a:pt x="1814513" y="14288"/>
                </a:lnTo>
                <a:lnTo>
                  <a:pt x="1800225" y="14288"/>
                </a:lnTo>
                <a:lnTo>
                  <a:pt x="1785938" y="14288"/>
                </a:lnTo>
                <a:lnTo>
                  <a:pt x="1771650" y="21432"/>
                </a:lnTo>
                <a:lnTo>
                  <a:pt x="1757363" y="21432"/>
                </a:lnTo>
                <a:lnTo>
                  <a:pt x="1735931" y="21432"/>
                </a:lnTo>
                <a:lnTo>
                  <a:pt x="1714500" y="21432"/>
                </a:lnTo>
                <a:lnTo>
                  <a:pt x="1700213" y="21432"/>
                </a:lnTo>
                <a:lnTo>
                  <a:pt x="1685925" y="28575"/>
                </a:lnTo>
                <a:lnTo>
                  <a:pt x="1671638" y="28575"/>
                </a:lnTo>
                <a:lnTo>
                  <a:pt x="1650206" y="28575"/>
                </a:lnTo>
                <a:lnTo>
                  <a:pt x="1635919" y="28575"/>
                </a:lnTo>
                <a:lnTo>
                  <a:pt x="1621631" y="28575"/>
                </a:lnTo>
                <a:lnTo>
                  <a:pt x="1600200" y="28575"/>
                </a:lnTo>
                <a:lnTo>
                  <a:pt x="1585913" y="28575"/>
                </a:lnTo>
                <a:lnTo>
                  <a:pt x="1564481" y="28575"/>
                </a:lnTo>
                <a:lnTo>
                  <a:pt x="1550194" y="28575"/>
                </a:lnTo>
                <a:lnTo>
                  <a:pt x="1528763" y="28575"/>
                </a:lnTo>
                <a:lnTo>
                  <a:pt x="1514475" y="28575"/>
                </a:lnTo>
                <a:lnTo>
                  <a:pt x="1493044" y="28575"/>
                </a:lnTo>
                <a:lnTo>
                  <a:pt x="1471613" y="28575"/>
                </a:lnTo>
                <a:lnTo>
                  <a:pt x="1457325" y="28575"/>
                </a:lnTo>
                <a:lnTo>
                  <a:pt x="1435894" y="28575"/>
                </a:lnTo>
                <a:lnTo>
                  <a:pt x="1421606" y="35719"/>
                </a:lnTo>
                <a:lnTo>
                  <a:pt x="1407319" y="35719"/>
                </a:lnTo>
                <a:lnTo>
                  <a:pt x="1385888" y="35719"/>
                </a:lnTo>
                <a:lnTo>
                  <a:pt x="1364456" y="35719"/>
                </a:lnTo>
                <a:lnTo>
                  <a:pt x="1350169" y="35719"/>
                </a:lnTo>
                <a:lnTo>
                  <a:pt x="1328738" y="42863"/>
                </a:lnTo>
                <a:lnTo>
                  <a:pt x="1314450" y="42863"/>
                </a:lnTo>
                <a:lnTo>
                  <a:pt x="1293019" y="42863"/>
                </a:lnTo>
                <a:lnTo>
                  <a:pt x="1271588" y="42863"/>
                </a:lnTo>
                <a:lnTo>
                  <a:pt x="1257300" y="42863"/>
                </a:lnTo>
                <a:lnTo>
                  <a:pt x="1235869" y="42863"/>
                </a:lnTo>
                <a:lnTo>
                  <a:pt x="1221581" y="50007"/>
                </a:lnTo>
                <a:lnTo>
                  <a:pt x="1200150" y="50007"/>
                </a:lnTo>
                <a:lnTo>
                  <a:pt x="1178719" y="50007"/>
                </a:lnTo>
                <a:lnTo>
                  <a:pt x="1157288" y="50007"/>
                </a:lnTo>
                <a:lnTo>
                  <a:pt x="1143000" y="50007"/>
                </a:lnTo>
                <a:lnTo>
                  <a:pt x="1128713" y="50007"/>
                </a:lnTo>
                <a:lnTo>
                  <a:pt x="1107281" y="50007"/>
                </a:lnTo>
                <a:lnTo>
                  <a:pt x="1085850" y="50007"/>
                </a:lnTo>
                <a:lnTo>
                  <a:pt x="1071563" y="50007"/>
                </a:lnTo>
                <a:lnTo>
                  <a:pt x="1050131" y="50007"/>
                </a:lnTo>
                <a:lnTo>
                  <a:pt x="1028700" y="50007"/>
                </a:lnTo>
                <a:lnTo>
                  <a:pt x="1014412" y="50007"/>
                </a:lnTo>
                <a:lnTo>
                  <a:pt x="992981" y="50007"/>
                </a:lnTo>
                <a:lnTo>
                  <a:pt x="978693" y="50007"/>
                </a:lnTo>
                <a:lnTo>
                  <a:pt x="957262" y="50007"/>
                </a:lnTo>
                <a:lnTo>
                  <a:pt x="942975" y="42863"/>
                </a:lnTo>
                <a:lnTo>
                  <a:pt x="921543" y="42863"/>
                </a:lnTo>
                <a:lnTo>
                  <a:pt x="900112" y="42863"/>
                </a:lnTo>
                <a:lnTo>
                  <a:pt x="878681" y="42863"/>
                </a:lnTo>
                <a:lnTo>
                  <a:pt x="864393" y="42863"/>
                </a:lnTo>
                <a:lnTo>
                  <a:pt x="842962" y="35719"/>
                </a:lnTo>
                <a:lnTo>
                  <a:pt x="821531" y="35719"/>
                </a:lnTo>
                <a:lnTo>
                  <a:pt x="807243" y="35719"/>
                </a:lnTo>
                <a:lnTo>
                  <a:pt x="785812" y="35719"/>
                </a:lnTo>
                <a:lnTo>
                  <a:pt x="771525" y="35719"/>
                </a:lnTo>
                <a:lnTo>
                  <a:pt x="750093" y="28575"/>
                </a:lnTo>
                <a:lnTo>
                  <a:pt x="728662" y="21432"/>
                </a:lnTo>
                <a:lnTo>
                  <a:pt x="714375" y="21432"/>
                </a:lnTo>
                <a:lnTo>
                  <a:pt x="692943" y="21432"/>
                </a:lnTo>
                <a:lnTo>
                  <a:pt x="671512" y="14288"/>
                </a:lnTo>
                <a:lnTo>
                  <a:pt x="657225" y="14288"/>
                </a:lnTo>
                <a:lnTo>
                  <a:pt x="635793" y="14288"/>
                </a:lnTo>
                <a:lnTo>
                  <a:pt x="614362" y="14288"/>
                </a:lnTo>
                <a:lnTo>
                  <a:pt x="592931" y="14288"/>
                </a:lnTo>
                <a:lnTo>
                  <a:pt x="571500" y="14288"/>
                </a:lnTo>
                <a:lnTo>
                  <a:pt x="557212" y="14288"/>
                </a:lnTo>
                <a:lnTo>
                  <a:pt x="535781" y="21432"/>
                </a:lnTo>
                <a:lnTo>
                  <a:pt x="514350" y="21432"/>
                </a:lnTo>
                <a:lnTo>
                  <a:pt x="492918" y="21432"/>
                </a:lnTo>
                <a:lnTo>
                  <a:pt x="478631" y="21432"/>
                </a:lnTo>
                <a:lnTo>
                  <a:pt x="457200" y="21432"/>
                </a:lnTo>
                <a:lnTo>
                  <a:pt x="435768" y="21432"/>
                </a:lnTo>
                <a:lnTo>
                  <a:pt x="414337" y="21432"/>
                </a:lnTo>
                <a:lnTo>
                  <a:pt x="400050" y="21432"/>
                </a:lnTo>
                <a:lnTo>
                  <a:pt x="378618" y="21432"/>
                </a:lnTo>
                <a:lnTo>
                  <a:pt x="357187" y="14288"/>
                </a:lnTo>
                <a:lnTo>
                  <a:pt x="335756" y="14288"/>
                </a:lnTo>
                <a:lnTo>
                  <a:pt x="321468" y="14288"/>
                </a:lnTo>
                <a:lnTo>
                  <a:pt x="300037" y="7144"/>
                </a:lnTo>
                <a:lnTo>
                  <a:pt x="278606" y="7144"/>
                </a:lnTo>
                <a:lnTo>
                  <a:pt x="257175" y="7144"/>
                </a:lnTo>
                <a:lnTo>
                  <a:pt x="242887" y="0"/>
                </a:lnTo>
                <a:lnTo>
                  <a:pt x="221456" y="0"/>
                </a:lnTo>
                <a:lnTo>
                  <a:pt x="207168" y="0"/>
                </a:lnTo>
                <a:lnTo>
                  <a:pt x="192881" y="0"/>
                </a:lnTo>
                <a:lnTo>
                  <a:pt x="171450" y="0"/>
                </a:lnTo>
                <a:lnTo>
                  <a:pt x="157162" y="0"/>
                </a:lnTo>
                <a:lnTo>
                  <a:pt x="142875" y="0"/>
                </a:lnTo>
                <a:lnTo>
                  <a:pt x="128587" y="0"/>
                </a:lnTo>
                <a:lnTo>
                  <a:pt x="114300" y="0"/>
                </a:lnTo>
                <a:lnTo>
                  <a:pt x="100012" y="0"/>
                </a:lnTo>
                <a:lnTo>
                  <a:pt x="92868" y="0"/>
                </a:lnTo>
                <a:lnTo>
                  <a:pt x="78581" y="0"/>
                </a:lnTo>
                <a:lnTo>
                  <a:pt x="64293" y="7144"/>
                </a:lnTo>
                <a:lnTo>
                  <a:pt x="57150" y="7144"/>
                </a:lnTo>
                <a:lnTo>
                  <a:pt x="42862" y="14288"/>
                </a:lnTo>
                <a:lnTo>
                  <a:pt x="28575" y="14288"/>
                </a:lnTo>
                <a:lnTo>
                  <a:pt x="21431" y="14288"/>
                </a:lnTo>
                <a:lnTo>
                  <a:pt x="14287" y="21432"/>
                </a:lnTo>
                <a:lnTo>
                  <a:pt x="7143" y="21432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32439" y="4371976"/>
            <a:ext cx="3049587" cy="79375"/>
          </a:xfrm>
          <a:custGeom>
            <a:avLst/>
            <a:gdLst/>
            <a:ahLst/>
            <a:cxnLst/>
            <a:rect l="0" t="0" r="0" b="0"/>
            <a:pathLst>
              <a:path w="3050382" h="78582">
                <a:moveTo>
                  <a:pt x="0" y="7144"/>
                </a:move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14287" y="0"/>
                </a:lnTo>
                <a:lnTo>
                  <a:pt x="21431" y="0"/>
                </a:lnTo>
                <a:lnTo>
                  <a:pt x="28575" y="7144"/>
                </a:lnTo>
                <a:lnTo>
                  <a:pt x="28575" y="7144"/>
                </a:lnTo>
                <a:lnTo>
                  <a:pt x="42862" y="7144"/>
                </a:lnTo>
                <a:lnTo>
                  <a:pt x="50006" y="7144"/>
                </a:lnTo>
                <a:lnTo>
                  <a:pt x="57150" y="14287"/>
                </a:lnTo>
                <a:lnTo>
                  <a:pt x="64293" y="14287"/>
                </a:lnTo>
                <a:lnTo>
                  <a:pt x="71437" y="14287"/>
                </a:lnTo>
                <a:lnTo>
                  <a:pt x="78581" y="14287"/>
                </a:lnTo>
                <a:lnTo>
                  <a:pt x="85725" y="14287"/>
                </a:lnTo>
                <a:lnTo>
                  <a:pt x="92868" y="14287"/>
                </a:lnTo>
                <a:lnTo>
                  <a:pt x="100012" y="14287"/>
                </a:lnTo>
                <a:lnTo>
                  <a:pt x="107156" y="14287"/>
                </a:lnTo>
                <a:lnTo>
                  <a:pt x="114300" y="14287"/>
                </a:lnTo>
                <a:lnTo>
                  <a:pt x="121443" y="14287"/>
                </a:lnTo>
                <a:lnTo>
                  <a:pt x="135731" y="14287"/>
                </a:lnTo>
                <a:lnTo>
                  <a:pt x="135731" y="14287"/>
                </a:lnTo>
                <a:lnTo>
                  <a:pt x="142875" y="14287"/>
                </a:lnTo>
                <a:lnTo>
                  <a:pt x="157162" y="14287"/>
                </a:lnTo>
                <a:lnTo>
                  <a:pt x="164306" y="14287"/>
                </a:lnTo>
                <a:lnTo>
                  <a:pt x="171450" y="14287"/>
                </a:lnTo>
                <a:lnTo>
                  <a:pt x="178593" y="14287"/>
                </a:lnTo>
                <a:lnTo>
                  <a:pt x="192881" y="14287"/>
                </a:lnTo>
                <a:lnTo>
                  <a:pt x="200025" y="14287"/>
                </a:lnTo>
                <a:lnTo>
                  <a:pt x="207168" y="14287"/>
                </a:lnTo>
                <a:lnTo>
                  <a:pt x="214312" y="14287"/>
                </a:lnTo>
                <a:lnTo>
                  <a:pt x="228600" y="14287"/>
                </a:lnTo>
                <a:lnTo>
                  <a:pt x="242887" y="14287"/>
                </a:lnTo>
                <a:lnTo>
                  <a:pt x="250031" y="14287"/>
                </a:lnTo>
                <a:lnTo>
                  <a:pt x="257175" y="14287"/>
                </a:lnTo>
                <a:lnTo>
                  <a:pt x="271462" y="14287"/>
                </a:lnTo>
                <a:lnTo>
                  <a:pt x="278606" y="14287"/>
                </a:lnTo>
                <a:lnTo>
                  <a:pt x="292893" y="14287"/>
                </a:lnTo>
                <a:lnTo>
                  <a:pt x="300037" y="21431"/>
                </a:lnTo>
                <a:lnTo>
                  <a:pt x="314325" y="21431"/>
                </a:lnTo>
                <a:lnTo>
                  <a:pt x="321468" y="21431"/>
                </a:lnTo>
                <a:lnTo>
                  <a:pt x="335756" y="21431"/>
                </a:lnTo>
                <a:lnTo>
                  <a:pt x="342900" y="21431"/>
                </a:lnTo>
                <a:lnTo>
                  <a:pt x="357187" y="21431"/>
                </a:lnTo>
                <a:lnTo>
                  <a:pt x="364331" y="21431"/>
                </a:lnTo>
                <a:lnTo>
                  <a:pt x="378618" y="21431"/>
                </a:lnTo>
                <a:lnTo>
                  <a:pt x="392906" y="14287"/>
                </a:lnTo>
                <a:lnTo>
                  <a:pt x="400050" y="14287"/>
                </a:lnTo>
                <a:lnTo>
                  <a:pt x="414337" y="14287"/>
                </a:lnTo>
                <a:lnTo>
                  <a:pt x="428625" y="14287"/>
                </a:lnTo>
                <a:lnTo>
                  <a:pt x="442912" y="14287"/>
                </a:lnTo>
                <a:lnTo>
                  <a:pt x="450056" y="14287"/>
                </a:lnTo>
                <a:lnTo>
                  <a:pt x="464343" y="7144"/>
                </a:lnTo>
                <a:lnTo>
                  <a:pt x="471487" y="14287"/>
                </a:lnTo>
                <a:lnTo>
                  <a:pt x="485775" y="14287"/>
                </a:lnTo>
                <a:lnTo>
                  <a:pt x="492918" y="14287"/>
                </a:lnTo>
                <a:lnTo>
                  <a:pt x="514350" y="14287"/>
                </a:lnTo>
                <a:lnTo>
                  <a:pt x="521493" y="7144"/>
                </a:lnTo>
                <a:lnTo>
                  <a:pt x="535781" y="14287"/>
                </a:lnTo>
                <a:lnTo>
                  <a:pt x="550068" y="7144"/>
                </a:lnTo>
                <a:lnTo>
                  <a:pt x="564356" y="7144"/>
                </a:lnTo>
                <a:lnTo>
                  <a:pt x="571500" y="14287"/>
                </a:lnTo>
                <a:lnTo>
                  <a:pt x="585787" y="7144"/>
                </a:lnTo>
                <a:lnTo>
                  <a:pt x="600075" y="7144"/>
                </a:lnTo>
                <a:lnTo>
                  <a:pt x="607218" y="7144"/>
                </a:lnTo>
                <a:lnTo>
                  <a:pt x="628650" y="7144"/>
                </a:lnTo>
                <a:lnTo>
                  <a:pt x="635793" y="7144"/>
                </a:lnTo>
                <a:lnTo>
                  <a:pt x="650081" y="7144"/>
                </a:lnTo>
                <a:lnTo>
                  <a:pt x="664368" y="7144"/>
                </a:lnTo>
                <a:lnTo>
                  <a:pt x="671512" y="7144"/>
                </a:lnTo>
                <a:lnTo>
                  <a:pt x="685800" y="7144"/>
                </a:lnTo>
                <a:lnTo>
                  <a:pt x="700087" y="7144"/>
                </a:lnTo>
                <a:lnTo>
                  <a:pt x="714375" y="7144"/>
                </a:lnTo>
                <a:lnTo>
                  <a:pt x="728662" y="7144"/>
                </a:lnTo>
                <a:lnTo>
                  <a:pt x="742950" y="7144"/>
                </a:lnTo>
                <a:lnTo>
                  <a:pt x="757237" y="7144"/>
                </a:lnTo>
                <a:lnTo>
                  <a:pt x="771525" y="7144"/>
                </a:lnTo>
                <a:lnTo>
                  <a:pt x="785812" y="7144"/>
                </a:lnTo>
                <a:lnTo>
                  <a:pt x="792956" y="7144"/>
                </a:lnTo>
                <a:lnTo>
                  <a:pt x="814387" y="7144"/>
                </a:lnTo>
                <a:lnTo>
                  <a:pt x="821531" y="0"/>
                </a:lnTo>
                <a:lnTo>
                  <a:pt x="835818" y="7144"/>
                </a:lnTo>
                <a:lnTo>
                  <a:pt x="850106" y="7144"/>
                </a:lnTo>
                <a:lnTo>
                  <a:pt x="864393" y="7144"/>
                </a:lnTo>
                <a:lnTo>
                  <a:pt x="878681" y="7144"/>
                </a:lnTo>
                <a:lnTo>
                  <a:pt x="892969" y="7144"/>
                </a:lnTo>
                <a:lnTo>
                  <a:pt x="907256" y="14287"/>
                </a:lnTo>
                <a:lnTo>
                  <a:pt x="921544" y="14287"/>
                </a:lnTo>
                <a:lnTo>
                  <a:pt x="935831" y="14287"/>
                </a:lnTo>
                <a:lnTo>
                  <a:pt x="957263" y="14287"/>
                </a:lnTo>
                <a:lnTo>
                  <a:pt x="964406" y="14287"/>
                </a:lnTo>
                <a:lnTo>
                  <a:pt x="978694" y="14287"/>
                </a:lnTo>
                <a:lnTo>
                  <a:pt x="992981" y="14287"/>
                </a:lnTo>
                <a:lnTo>
                  <a:pt x="1007269" y="14287"/>
                </a:lnTo>
                <a:lnTo>
                  <a:pt x="1021556" y="14287"/>
                </a:lnTo>
                <a:lnTo>
                  <a:pt x="1035844" y="14287"/>
                </a:lnTo>
                <a:lnTo>
                  <a:pt x="1050131" y="21431"/>
                </a:lnTo>
                <a:lnTo>
                  <a:pt x="1064419" y="21431"/>
                </a:lnTo>
                <a:lnTo>
                  <a:pt x="1078706" y="21431"/>
                </a:lnTo>
                <a:lnTo>
                  <a:pt x="1100138" y="21431"/>
                </a:lnTo>
                <a:lnTo>
                  <a:pt x="1107281" y="21431"/>
                </a:lnTo>
                <a:lnTo>
                  <a:pt x="1121569" y="21431"/>
                </a:lnTo>
                <a:lnTo>
                  <a:pt x="1135856" y="21431"/>
                </a:lnTo>
                <a:lnTo>
                  <a:pt x="1150144" y="21431"/>
                </a:lnTo>
                <a:lnTo>
                  <a:pt x="1164431" y="21431"/>
                </a:lnTo>
                <a:lnTo>
                  <a:pt x="1178719" y="14287"/>
                </a:lnTo>
                <a:lnTo>
                  <a:pt x="1193006" y="14287"/>
                </a:lnTo>
                <a:lnTo>
                  <a:pt x="1207294" y="14287"/>
                </a:lnTo>
                <a:lnTo>
                  <a:pt x="1221581" y="14287"/>
                </a:lnTo>
                <a:lnTo>
                  <a:pt x="1235869" y="14287"/>
                </a:lnTo>
                <a:lnTo>
                  <a:pt x="1250156" y="14287"/>
                </a:lnTo>
                <a:lnTo>
                  <a:pt x="1264444" y="21431"/>
                </a:lnTo>
                <a:lnTo>
                  <a:pt x="1278731" y="21431"/>
                </a:lnTo>
                <a:lnTo>
                  <a:pt x="1293019" y="21431"/>
                </a:lnTo>
                <a:lnTo>
                  <a:pt x="1307306" y="21431"/>
                </a:lnTo>
                <a:lnTo>
                  <a:pt x="1321594" y="21431"/>
                </a:lnTo>
                <a:lnTo>
                  <a:pt x="1335881" y="21431"/>
                </a:lnTo>
                <a:lnTo>
                  <a:pt x="1350169" y="21431"/>
                </a:lnTo>
                <a:lnTo>
                  <a:pt x="1364456" y="21431"/>
                </a:lnTo>
                <a:lnTo>
                  <a:pt x="1378744" y="28575"/>
                </a:lnTo>
                <a:lnTo>
                  <a:pt x="1393031" y="21431"/>
                </a:lnTo>
                <a:lnTo>
                  <a:pt x="1407319" y="28575"/>
                </a:lnTo>
                <a:lnTo>
                  <a:pt x="1421606" y="28575"/>
                </a:lnTo>
                <a:lnTo>
                  <a:pt x="1435894" y="28575"/>
                </a:lnTo>
                <a:lnTo>
                  <a:pt x="1457325" y="28575"/>
                </a:lnTo>
                <a:lnTo>
                  <a:pt x="1464469" y="28575"/>
                </a:lnTo>
                <a:lnTo>
                  <a:pt x="1485900" y="28575"/>
                </a:lnTo>
                <a:lnTo>
                  <a:pt x="1493044" y="28575"/>
                </a:lnTo>
                <a:lnTo>
                  <a:pt x="1514475" y="28575"/>
                </a:lnTo>
                <a:lnTo>
                  <a:pt x="1528763" y="28575"/>
                </a:lnTo>
                <a:lnTo>
                  <a:pt x="1543050" y="28575"/>
                </a:lnTo>
                <a:lnTo>
                  <a:pt x="1564481" y="28575"/>
                </a:lnTo>
                <a:lnTo>
                  <a:pt x="1578769" y="28575"/>
                </a:lnTo>
                <a:lnTo>
                  <a:pt x="1585913" y="28575"/>
                </a:lnTo>
                <a:lnTo>
                  <a:pt x="1600200" y="28575"/>
                </a:lnTo>
                <a:lnTo>
                  <a:pt x="1614488" y="28575"/>
                </a:lnTo>
                <a:lnTo>
                  <a:pt x="1635919" y="21431"/>
                </a:lnTo>
                <a:lnTo>
                  <a:pt x="1643063" y="21431"/>
                </a:lnTo>
                <a:lnTo>
                  <a:pt x="1657350" y="14287"/>
                </a:lnTo>
                <a:lnTo>
                  <a:pt x="1671638" y="14287"/>
                </a:lnTo>
                <a:lnTo>
                  <a:pt x="1685925" y="14287"/>
                </a:lnTo>
                <a:lnTo>
                  <a:pt x="1700213" y="14287"/>
                </a:lnTo>
                <a:lnTo>
                  <a:pt x="1714500" y="14287"/>
                </a:lnTo>
                <a:lnTo>
                  <a:pt x="1728788" y="14287"/>
                </a:lnTo>
                <a:lnTo>
                  <a:pt x="1743075" y="14287"/>
                </a:lnTo>
                <a:lnTo>
                  <a:pt x="1757363" y="14287"/>
                </a:lnTo>
                <a:lnTo>
                  <a:pt x="1771650" y="14287"/>
                </a:lnTo>
                <a:lnTo>
                  <a:pt x="1785938" y="21431"/>
                </a:lnTo>
                <a:lnTo>
                  <a:pt x="1800225" y="21431"/>
                </a:lnTo>
                <a:lnTo>
                  <a:pt x="1814513" y="21431"/>
                </a:lnTo>
                <a:lnTo>
                  <a:pt x="1828800" y="21431"/>
                </a:lnTo>
                <a:lnTo>
                  <a:pt x="1843088" y="21431"/>
                </a:lnTo>
                <a:lnTo>
                  <a:pt x="1857375" y="21431"/>
                </a:lnTo>
                <a:lnTo>
                  <a:pt x="1871663" y="21431"/>
                </a:lnTo>
                <a:lnTo>
                  <a:pt x="1885950" y="28575"/>
                </a:lnTo>
                <a:lnTo>
                  <a:pt x="1900238" y="28575"/>
                </a:lnTo>
                <a:lnTo>
                  <a:pt x="1914525" y="28575"/>
                </a:lnTo>
                <a:lnTo>
                  <a:pt x="1928813" y="28575"/>
                </a:lnTo>
                <a:lnTo>
                  <a:pt x="1935956" y="28575"/>
                </a:lnTo>
                <a:lnTo>
                  <a:pt x="1957388" y="28575"/>
                </a:lnTo>
                <a:lnTo>
                  <a:pt x="1964531" y="35719"/>
                </a:lnTo>
                <a:lnTo>
                  <a:pt x="1985963" y="35719"/>
                </a:lnTo>
                <a:lnTo>
                  <a:pt x="1993106" y="35719"/>
                </a:lnTo>
                <a:lnTo>
                  <a:pt x="2007394" y="35719"/>
                </a:lnTo>
                <a:lnTo>
                  <a:pt x="2021681" y="35719"/>
                </a:lnTo>
                <a:lnTo>
                  <a:pt x="2035969" y="35719"/>
                </a:lnTo>
                <a:lnTo>
                  <a:pt x="2050256" y="35719"/>
                </a:lnTo>
                <a:lnTo>
                  <a:pt x="2057400" y="35719"/>
                </a:lnTo>
                <a:lnTo>
                  <a:pt x="2071688" y="35719"/>
                </a:lnTo>
                <a:lnTo>
                  <a:pt x="2085975" y="35719"/>
                </a:lnTo>
                <a:lnTo>
                  <a:pt x="2100263" y="42862"/>
                </a:lnTo>
                <a:lnTo>
                  <a:pt x="2114550" y="42862"/>
                </a:lnTo>
                <a:lnTo>
                  <a:pt x="2128838" y="50006"/>
                </a:lnTo>
                <a:lnTo>
                  <a:pt x="2143125" y="50006"/>
                </a:lnTo>
                <a:lnTo>
                  <a:pt x="2157413" y="50006"/>
                </a:lnTo>
                <a:lnTo>
                  <a:pt x="2171700" y="50006"/>
                </a:lnTo>
                <a:lnTo>
                  <a:pt x="2185988" y="50006"/>
                </a:lnTo>
                <a:lnTo>
                  <a:pt x="2200275" y="57150"/>
                </a:lnTo>
                <a:lnTo>
                  <a:pt x="2214563" y="57150"/>
                </a:lnTo>
                <a:lnTo>
                  <a:pt x="2228850" y="57150"/>
                </a:lnTo>
                <a:lnTo>
                  <a:pt x="2243138" y="57150"/>
                </a:lnTo>
                <a:lnTo>
                  <a:pt x="2257425" y="57150"/>
                </a:lnTo>
                <a:lnTo>
                  <a:pt x="2264569" y="57150"/>
                </a:lnTo>
                <a:lnTo>
                  <a:pt x="2278856" y="57150"/>
                </a:lnTo>
                <a:lnTo>
                  <a:pt x="2293144" y="57150"/>
                </a:lnTo>
                <a:lnTo>
                  <a:pt x="2314575" y="57150"/>
                </a:lnTo>
                <a:lnTo>
                  <a:pt x="2321719" y="57150"/>
                </a:lnTo>
                <a:lnTo>
                  <a:pt x="2336006" y="57150"/>
                </a:lnTo>
                <a:lnTo>
                  <a:pt x="2350294" y="57150"/>
                </a:lnTo>
                <a:lnTo>
                  <a:pt x="2364581" y="57150"/>
                </a:lnTo>
                <a:lnTo>
                  <a:pt x="2378869" y="57150"/>
                </a:lnTo>
                <a:lnTo>
                  <a:pt x="2393156" y="64294"/>
                </a:lnTo>
                <a:lnTo>
                  <a:pt x="2407444" y="64294"/>
                </a:lnTo>
                <a:lnTo>
                  <a:pt x="2421731" y="57150"/>
                </a:lnTo>
                <a:lnTo>
                  <a:pt x="2436019" y="57150"/>
                </a:lnTo>
                <a:lnTo>
                  <a:pt x="2450306" y="57150"/>
                </a:lnTo>
                <a:lnTo>
                  <a:pt x="2464594" y="57150"/>
                </a:lnTo>
                <a:lnTo>
                  <a:pt x="2478881" y="64294"/>
                </a:lnTo>
                <a:lnTo>
                  <a:pt x="2493169" y="64294"/>
                </a:lnTo>
                <a:lnTo>
                  <a:pt x="2507456" y="64294"/>
                </a:lnTo>
                <a:lnTo>
                  <a:pt x="2543175" y="64294"/>
                </a:lnTo>
                <a:lnTo>
                  <a:pt x="2557463" y="64294"/>
                </a:lnTo>
                <a:lnTo>
                  <a:pt x="2571750" y="71437"/>
                </a:lnTo>
                <a:lnTo>
                  <a:pt x="2586038" y="71437"/>
                </a:lnTo>
                <a:lnTo>
                  <a:pt x="2600325" y="71437"/>
                </a:lnTo>
                <a:lnTo>
                  <a:pt x="2614613" y="71437"/>
                </a:lnTo>
                <a:lnTo>
                  <a:pt x="2628900" y="71437"/>
                </a:lnTo>
                <a:lnTo>
                  <a:pt x="2636044" y="71437"/>
                </a:lnTo>
                <a:lnTo>
                  <a:pt x="2650331" y="71437"/>
                </a:lnTo>
                <a:lnTo>
                  <a:pt x="2664619" y="71437"/>
                </a:lnTo>
                <a:lnTo>
                  <a:pt x="2678906" y="71437"/>
                </a:lnTo>
                <a:lnTo>
                  <a:pt x="2693194" y="71437"/>
                </a:lnTo>
                <a:lnTo>
                  <a:pt x="2700338" y="71437"/>
                </a:lnTo>
                <a:lnTo>
                  <a:pt x="2707481" y="71437"/>
                </a:lnTo>
                <a:lnTo>
                  <a:pt x="2721769" y="71437"/>
                </a:lnTo>
                <a:lnTo>
                  <a:pt x="2736056" y="71437"/>
                </a:lnTo>
                <a:lnTo>
                  <a:pt x="2750344" y="71437"/>
                </a:lnTo>
                <a:lnTo>
                  <a:pt x="2757488" y="71437"/>
                </a:lnTo>
                <a:lnTo>
                  <a:pt x="2771775" y="71437"/>
                </a:lnTo>
                <a:lnTo>
                  <a:pt x="2778919" y="71437"/>
                </a:lnTo>
                <a:lnTo>
                  <a:pt x="2786063" y="71437"/>
                </a:lnTo>
                <a:lnTo>
                  <a:pt x="2800350" y="71437"/>
                </a:lnTo>
                <a:lnTo>
                  <a:pt x="2807494" y="71437"/>
                </a:lnTo>
                <a:lnTo>
                  <a:pt x="2814638" y="64294"/>
                </a:lnTo>
                <a:lnTo>
                  <a:pt x="2828925" y="64294"/>
                </a:lnTo>
                <a:lnTo>
                  <a:pt x="2843213" y="64294"/>
                </a:lnTo>
                <a:lnTo>
                  <a:pt x="2850356" y="64294"/>
                </a:lnTo>
                <a:lnTo>
                  <a:pt x="2864644" y="64294"/>
                </a:lnTo>
                <a:lnTo>
                  <a:pt x="2871788" y="64294"/>
                </a:lnTo>
                <a:lnTo>
                  <a:pt x="2878931" y="64294"/>
                </a:lnTo>
                <a:lnTo>
                  <a:pt x="2886075" y="64294"/>
                </a:lnTo>
                <a:lnTo>
                  <a:pt x="2893219" y="57150"/>
                </a:lnTo>
                <a:lnTo>
                  <a:pt x="2900363" y="57150"/>
                </a:lnTo>
                <a:lnTo>
                  <a:pt x="2914650" y="57150"/>
                </a:lnTo>
                <a:lnTo>
                  <a:pt x="2921794" y="57150"/>
                </a:lnTo>
                <a:lnTo>
                  <a:pt x="2928938" y="57150"/>
                </a:lnTo>
                <a:lnTo>
                  <a:pt x="2936081" y="57150"/>
                </a:lnTo>
                <a:lnTo>
                  <a:pt x="2943225" y="57150"/>
                </a:lnTo>
                <a:lnTo>
                  <a:pt x="2957513" y="64294"/>
                </a:lnTo>
                <a:lnTo>
                  <a:pt x="2957513" y="64294"/>
                </a:lnTo>
                <a:lnTo>
                  <a:pt x="2964656" y="64294"/>
                </a:lnTo>
                <a:lnTo>
                  <a:pt x="2971800" y="64294"/>
                </a:lnTo>
                <a:lnTo>
                  <a:pt x="2986088" y="64294"/>
                </a:lnTo>
                <a:lnTo>
                  <a:pt x="2993231" y="64294"/>
                </a:lnTo>
                <a:lnTo>
                  <a:pt x="3000375" y="71437"/>
                </a:lnTo>
                <a:lnTo>
                  <a:pt x="3007519" y="71437"/>
                </a:lnTo>
                <a:lnTo>
                  <a:pt x="3014663" y="71437"/>
                </a:lnTo>
                <a:lnTo>
                  <a:pt x="3021806" y="71437"/>
                </a:lnTo>
                <a:lnTo>
                  <a:pt x="3028950" y="78581"/>
                </a:lnTo>
                <a:lnTo>
                  <a:pt x="3028950" y="78581"/>
                </a:lnTo>
                <a:lnTo>
                  <a:pt x="3036094" y="78581"/>
                </a:lnTo>
                <a:lnTo>
                  <a:pt x="3043238" y="78581"/>
                </a:lnTo>
                <a:lnTo>
                  <a:pt x="3050381" y="78581"/>
                </a:lnTo>
                <a:lnTo>
                  <a:pt x="3050381" y="78581"/>
                </a:lnTo>
                <a:lnTo>
                  <a:pt x="3050381" y="785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881938" y="5249863"/>
            <a:ext cx="900112" cy="36512"/>
          </a:xfrm>
          <a:custGeom>
            <a:avLst/>
            <a:gdLst/>
            <a:ahLst/>
            <a:cxnLst/>
            <a:rect l="0" t="0" r="0" b="0"/>
            <a:pathLst>
              <a:path w="900113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0" y="0"/>
                </a:ln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14287" y="7144"/>
                </a:lnTo>
                <a:lnTo>
                  <a:pt x="21431" y="0"/>
                </a:lnTo>
                <a:lnTo>
                  <a:pt x="35719" y="0"/>
                </a:lnTo>
                <a:lnTo>
                  <a:pt x="42862" y="0"/>
                </a:lnTo>
                <a:lnTo>
                  <a:pt x="42862" y="0"/>
                </a:lnTo>
                <a:lnTo>
                  <a:pt x="50006" y="0"/>
                </a:lnTo>
                <a:lnTo>
                  <a:pt x="50006" y="7144"/>
                </a:lnTo>
                <a:lnTo>
                  <a:pt x="57150" y="7144"/>
                </a:lnTo>
                <a:lnTo>
                  <a:pt x="64294" y="7144"/>
                </a:lnTo>
                <a:lnTo>
                  <a:pt x="71437" y="7144"/>
                </a:lnTo>
                <a:lnTo>
                  <a:pt x="78581" y="7144"/>
                </a:lnTo>
                <a:lnTo>
                  <a:pt x="85725" y="7144"/>
                </a:lnTo>
                <a:lnTo>
                  <a:pt x="92869" y="7144"/>
                </a:lnTo>
                <a:lnTo>
                  <a:pt x="100012" y="7144"/>
                </a:lnTo>
                <a:lnTo>
                  <a:pt x="107156" y="7144"/>
                </a:lnTo>
                <a:lnTo>
                  <a:pt x="114300" y="7144"/>
                </a:lnTo>
                <a:lnTo>
                  <a:pt x="121444" y="7144"/>
                </a:lnTo>
                <a:lnTo>
                  <a:pt x="128587" y="7144"/>
                </a:lnTo>
                <a:lnTo>
                  <a:pt x="142875" y="7144"/>
                </a:lnTo>
                <a:lnTo>
                  <a:pt x="150019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8594" y="7144"/>
                </a:lnTo>
                <a:lnTo>
                  <a:pt x="192881" y="0"/>
                </a:lnTo>
                <a:lnTo>
                  <a:pt x="207169" y="0"/>
                </a:lnTo>
                <a:lnTo>
                  <a:pt x="214312" y="0"/>
                </a:lnTo>
                <a:lnTo>
                  <a:pt x="221456" y="0"/>
                </a:lnTo>
                <a:lnTo>
                  <a:pt x="235744" y="0"/>
                </a:lnTo>
                <a:lnTo>
                  <a:pt x="250031" y="0"/>
                </a:lnTo>
                <a:lnTo>
                  <a:pt x="264319" y="0"/>
                </a:lnTo>
                <a:lnTo>
                  <a:pt x="278606" y="0"/>
                </a:lnTo>
                <a:lnTo>
                  <a:pt x="285750" y="7144"/>
                </a:lnTo>
                <a:lnTo>
                  <a:pt x="300037" y="7144"/>
                </a:lnTo>
                <a:lnTo>
                  <a:pt x="314325" y="7144"/>
                </a:lnTo>
                <a:lnTo>
                  <a:pt x="321469" y="7144"/>
                </a:lnTo>
                <a:lnTo>
                  <a:pt x="335756" y="7144"/>
                </a:lnTo>
                <a:lnTo>
                  <a:pt x="350044" y="7144"/>
                </a:lnTo>
                <a:lnTo>
                  <a:pt x="364331" y="7144"/>
                </a:lnTo>
                <a:lnTo>
                  <a:pt x="378619" y="7144"/>
                </a:lnTo>
                <a:lnTo>
                  <a:pt x="392906" y="7144"/>
                </a:lnTo>
                <a:lnTo>
                  <a:pt x="400050" y="7144"/>
                </a:lnTo>
                <a:lnTo>
                  <a:pt x="421481" y="7144"/>
                </a:lnTo>
                <a:lnTo>
                  <a:pt x="428625" y="7144"/>
                </a:lnTo>
                <a:lnTo>
                  <a:pt x="442912" y="7144"/>
                </a:lnTo>
                <a:lnTo>
                  <a:pt x="457200" y="7144"/>
                </a:lnTo>
                <a:lnTo>
                  <a:pt x="471487" y="7144"/>
                </a:lnTo>
                <a:lnTo>
                  <a:pt x="485775" y="7144"/>
                </a:lnTo>
                <a:lnTo>
                  <a:pt x="500062" y="7144"/>
                </a:lnTo>
                <a:lnTo>
                  <a:pt x="514350" y="7144"/>
                </a:lnTo>
                <a:lnTo>
                  <a:pt x="528637" y="7144"/>
                </a:lnTo>
                <a:lnTo>
                  <a:pt x="542925" y="7144"/>
                </a:lnTo>
                <a:lnTo>
                  <a:pt x="557212" y="7144"/>
                </a:lnTo>
                <a:lnTo>
                  <a:pt x="571500" y="7144"/>
                </a:lnTo>
                <a:lnTo>
                  <a:pt x="585787" y="7144"/>
                </a:lnTo>
                <a:lnTo>
                  <a:pt x="600075" y="7144"/>
                </a:lnTo>
                <a:lnTo>
                  <a:pt x="614362" y="7144"/>
                </a:lnTo>
                <a:lnTo>
                  <a:pt x="628650" y="7144"/>
                </a:lnTo>
                <a:lnTo>
                  <a:pt x="642937" y="7144"/>
                </a:lnTo>
                <a:lnTo>
                  <a:pt x="657225" y="14287"/>
                </a:lnTo>
                <a:lnTo>
                  <a:pt x="671512" y="14287"/>
                </a:lnTo>
                <a:lnTo>
                  <a:pt x="685800" y="14287"/>
                </a:lnTo>
                <a:lnTo>
                  <a:pt x="707231" y="14287"/>
                </a:lnTo>
                <a:lnTo>
                  <a:pt x="714375" y="14287"/>
                </a:lnTo>
                <a:lnTo>
                  <a:pt x="735806" y="21431"/>
                </a:lnTo>
                <a:lnTo>
                  <a:pt x="750094" y="21431"/>
                </a:lnTo>
                <a:lnTo>
                  <a:pt x="764381" y="21431"/>
                </a:lnTo>
                <a:lnTo>
                  <a:pt x="778669" y="21431"/>
                </a:lnTo>
                <a:lnTo>
                  <a:pt x="800100" y="28575"/>
                </a:lnTo>
                <a:lnTo>
                  <a:pt x="814387" y="28575"/>
                </a:lnTo>
                <a:lnTo>
                  <a:pt x="821531" y="28575"/>
                </a:lnTo>
                <a:lnTo>
                  <a:pt x="835819" y="28575"/>
                </a:lnTo>
                <a:lnTo>
                  <a:pt x="850106" y="28575"/>
                </a:lnTo>
                <a:lnTo>
                  <a:pt x="857250" y="35719"/>
                </a:lnTo>
                <a:lnTo>
                  <a:pt x="871537" y="35719"/>
                </a:lnTo>
                <a:lnTo>
                  <a:pt x="885825" y="35719"/>
                </a:lnTo>
                <a:lnTo>
                  <a:pt x="892969" y="35719"/>
                </a:lnTo>
                <a:lnTo>
                  <a:pt x="892969" y="35719"/>
                </a:lnTo>
                <a:lnTo>
                  <a:pt x="900112" y="35719"/>
                </a:lnTo>
                <a:lnTo>
                  <a:pt x="900112" y="35719"/>
                </a:lnTo>
                <a:lnTo>
                  <a:pt x="900112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30839" y="5586414"/>
            <a:ext cx="915987" cy="28575"/>
          </a:xfrm>
          <a:custGeom>
            <a:avLst/>
            <a:gdLst/>
            <a:ahLst/>
            <a:cxnLst/>
            <a:rect l="0" t="0" r="0" b="0"/>
            <a:pathLst>
              <a:path w="914401" h="28576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14288"/>
                </a:lnTo>
                <a:lnTo>
                  <a:pt x="14288" y="14288"/>
                </a:lnTo>
                <a:lnTo>
                  <a:pt x="21431" y="14288"/>
                </a:lnTo>
                <a:lnTo>
                  <a:pt x="28575" y="7144"/>
                </a:lnTo>
                <a:lnTo>
                  <a:pt x="28575" y="7144"/>
                </a:lnTo>
                <a:lnTo>
                  <a:pt x="35719" y="7144"/>
                </a:lnTo>
                <a:lnTo>
                  <a:pt x="42863" y="7144"/>
                </a:lnTo>
                <a:lnTo>
                  <a:pt x="50006" y="7144"/>
                </a:lnTo>
                <a:lnTo>
                  <a:pt x="57150" y="0"/>
                </a:lnTo>
                <a:lnTo>
                  <a:pt x="57150" y="0"/>
                </a:lnTo>
                <a:lnTo>
                  <a:pt x="64294" y="0"/>
                </a:lnTo>
                <a:lnTo>
                  <a:pt x="64294" y="0"/>
                </a:lnTo>
                <a:lnTo>
                  <a:pt x="71438" y="0"/>
                </a:lnTo>
                <a:lnTo>
                  <a:pt x="78581" y="0"/>
                </a:lnTo>
                <a:lnTo>
                  <a:pt x="85725" y="0"/>
                </a:lnTo>
                <a:lnTo>
                  <a:pt x="92869" y="0"/>
                </a:lnTo>
                <a:lnTo>
                  <a:pt x="100013" y="7144"/>
                </a:lnTo>
                <a:lnTo>
                  <a:pt x="107156" y="7144"/>
                </a:lnTo>
                <a:lnTo>
                  <a:pt x="107156" y="7144"/>
                </a:lnTo>
                <a:lnTo>
                  <a:pt x="114300" y="7144"/>
                </a:lnTo>
                <a:lnTo>
                  <a:pt x="121444" y="7144"/>
                </a:lnTo>
                <a:lnTo>
                  <a:pt x="128588" y="7144"/>
                </a:lnTo>
                <a:lnTo>
                  <a:pt x="128588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50019" y="7144"/>
                </a:lnTo>
                <a:lnTo>
                  <a:pt x="150019" y="7144"/>
                </a:lnTo>
                <a:lnTo>
                  <a:pt x="157163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8594" y="7144"/>
                </a:lnTo>
                <a:lnTo>
                  <a:pt x="185738" y="7144"/>
                </a:lnTo>
                <a:lnTo>
                  <a:pt x="192881" y="7144"/>
                </a:lnTo>
                <a:lnTo>
                  <a:pt x="200025" y="7144"/>
                </a:lnTo>
                <a:lnTo>
                  <a:pt x="207169" y="7144"/>
                </a:lnTo>
                <a:lnTo>
                  <a:pt x="214313" y="7144"/>
                </a:lnTo>
                <a:lnTo>
                  <a:pt x="221456" y="14288"/>
                </a:lnTo>
                <a:lnTo>
                  <a:pt x="228600" y="14288"/>
                </a:lnTo>
                <a:lnTo>
                  <a:pt x="235744" y="14288"/>
                </a:lnTo>
                <a:lnTo>
                  <a:pt x="235744" y="14288"/>
                </a:lnTo>
                <a:lnTo>
                  <a:pt x="250031" y="14288"/>
                </a:lnTo>
                <a:lnTo>
                  <a:pt x="257175" y="14288"/>
                </a:lnTo>
                <a:lnTo>
                  <a:pt x="264319" y="14288"/>
                </a:lnTo>
                <a:lnTo>
                  <a:pt x="264319" y="7144"/>
                </a:lnTo>
                <a:lnTo>
                  <a:pt x="271463" y="7144"/>
                </a:lnTo>
                <a:lnTo>
                  <a:pt x="278606" y="7144"/>
                </a:lnTo>
                <a:lnTo>
                  <a:pt x="285750" y="7144"/>
                </a:lnTo>
                <a:lnTo>
                  <a:pt x="292894" y="7144"/>
                </a:lnTo>
                <a:lnTo>
                  <a:pt x="300038" y="7144"/>
                </a:lnTo>
                <a:lnTo>
                  <a:pt x="307181" y="7144"/>
                </a:lnTo>
                <a:lnTo>
                  <a:pt x="314325" y="7144"/>
                </a:lnTo>
                <a:lnTo>
                  <a:pt x="321469" y="7144"/>
                </a:lnTo>
                <a:lnTo>
                  <a:pt x="328613" y="0"/>
                </a:lnTo>
                <a:lnTo>
                  <a:pt x="335756" y="0"/>
                </a:lnTo>
                <a:lnTo>
                  <a:pt x="342900" y="0"/>
                </a:lnTo>
                <a:lnTo>
                  <a:pt x="350044" y="0"/>
                </a:lnTo>
                <a:lnTo>
                  <a:pt x="357188" y="0"/>
                </a:lnTo>
                <a:lnTo>
                  <a:pt x="364331" y="0"/>
                </a:lnTo>
                <a:lnTo>
                  <a:pt x="371475" y="0"/>
                </a:lnTo>
                <a:lnTo>
                  <a:pt x="378619" y="0"/>
                </a:lnTo>
                <a:lnTo>
                  <a:pt x="385763" y="0"/>
                </a:lnTo>
                <a:lnTo>
                  <a:pt x="392906" y="0"/>
                </a:lnTo>
                <a:lnTo>
                  <a:pt x="400050" y="0"/>
                </a:lnTo>
                <a:lnTo>
                  <a:pt x="414338" y="0"/>
                </a:lnTo>
                <a:lnTo>
                  <a:pt x="421481" y="0"/>
                </a:lnTo>
                <a:lnTo>
                  <a:pt x="428625" y="0"/>
                </a:lnTo>
                <a:lnTo>
                  <a:pt x="442913" y="0"/>
                </a:lnTo>
                <a:lnTo>
                  <a:pt x="450056" y="0"/>
                </a:lnTo>
                <a:lnTo>
                  <a:pt x="457200" y="0"/>
                </a:lnTo>
                <a:lnTo>
                  <a:pt x="471488" y="0"/>
                </a:lnTo>
                <a:lnTo>
                  <a:pt x="478631" y="0"/>
                </a:lnTo>
                <a:lnTo>
                  <a:pt x="485775" y="0"/>
                </a:lnTo>
                <a:lnTo>
                  <a:pt x="492919" y="0"/>
                </a:lnTo>
                <a:lnTo>
                  <a:pt x="507206" y="0"/>
                </a:lnTo>
                <a:lnTo>
                  <a:pt x="514350" y="0"/>
                </a:lnTo>
                <a:lnTo>
                  <a:pt x="521494" y="0"/>
                </a:lnTo>
                <a:lnTo>
                  <a:pt x="528638" y="0"/>
                </a:lnTo>
                <a:lnTo>
                  <a:pt x="535781" y="7144"/>
                </a:lnTo>
                <a:lnTo>
                  <a:pt x="550069" y="7144"/>
                </a:lnTo>
                <a:lnTo>
                  <a:pt x="557213" y="7144"/>
                </a:lnTo>
                <a:lnTo>
                  <a:pt x="564356" y="7144"/>
                </a:lnTo>
                <a:lnTo>
                  <a:pt x="571500" y="7144"/>
                </a:lnTo>
                <a:lnTo>
                  <a:pt x="585788" y="7144"/>
                </a:lnTo>
                <a:lnTo>
                  <a:pt x="592931" y="0"/>
                </a:lnTo>
                <a:lnTo>
                  <a:pt x="600075" y="0"/>
                </a:lnTo>
                <a:lnTo>
                  <a:pt x="607219" y="0"/>
                </a:lnTo>
                <a:lnTo>
                  <a:pt x="614363" y="0"/>
                </a:lnTo>
                <a:lnTo>
                  <a:pt x="621506" y="7144"/>
                </a:lnTo>
                <a:lnTo>
                  <a:pt x="635794" y="7144"/>
                </a:lnTo>
                <a:lnTo>
                  <a:pt x="642938" y="7144"/>
                </a:lnTo>
                <a:lnTo>
                  <a:pt x="650081" y="7144"/>
                </a:lnTo>
                <a:lnTo>
                  <a:pt x="664369" y="7144"/>
                </a:lnTo>
                <a:lnTo>
                  <a:pt x="664369" y="7144"/>
                </a:lnTo>
                <a:lnTo>
                  <a:pt x="678656" y="7144"/>
                </a:lnTo>
                <a:lnTo>
                  <a:pt x="685800" y="7144"/>
                </a:lnTo>
                <a:lnTo>
                  <a:pt x="692944" y="7144"/>
                </a:lnTo>
                <a:lnTo>
                  <a:pt x="700088" y="7144"/>
                </a:lnTo>
                <a:lnTo>
                  <a:pt x="707231" y="7144"/>
                </a:lnTo>
                <a:lnTo>
                  <a:pt x="721519" y="7144"/>
                </a:lnTo>
                <a:lnTo>
                  <a:pt x="728663" y="7144"/>
                </a:lnTo>
                <a:lnTo>
                  <a:pt x="742950" y="7144"/>
                </a:lnTo>
                <a:lnTo>
                  <a:pt x="750094" y="7144"/>
                </a:lnTo>
                <a:lnTo>
                  <a:pt x="757238" y="7144"/>
                </a:lnTo>
                <a:lnTo>
                  <a:pt x="764381" y="7144"/>
                </a:lnTo>
                <a:lnTo>
                  <a:pt x="771525" y="7144"/>
                </a:lnTo>
                <a:lnTo>
                  <a:pt x="785813" y="7144"/>
                </a:lnTo>
                <a:lnTo>
                  <a:pt x="792956" y="7144"/>
                </a:lnTo>
                <a:lnTo>
                  <a:pt x="807244" y="7144"/>
                </a:lnTo>
                <a:lnTo>
                  <a:pt x="814388" y="7144"/>
                </a:lnTo>
                <a:lnTo>
                  <a:pt x="821531" y="7144"/>
                </a:lnTo>
                <a:lnTo>
                  <a:pt x="835819" y="7144"/>
                </a:lnTo>
                <a:lnTo>
                  <a:pt x="842963" y="7144"/>
                </a:lnTo>
                <a:lnTo>
                  <a:pt x="850106" y="7144"/>
                </a:lnTo>
                <a:lnTo>
                  <a:pt x="857250" y="7144"/>
                </a:lnTo>
                <a:lnTo>
                  <a:pt x="871538" y="7144"/>
                </a:lnTo>
                <a:lnTo>
                  <a:pt x="878681" y="7144"/>
                </a:lnTo>
                <a:lnTo>
                  <a:pt x="885825" y="7144"/>
                </a:lnTo>
                <a:lnTo>
                  <a:pt x="900113" y="7144"/>
                </a:lnTo>
                <a:lnTo>
                  <a:pt x="907256" y="7144"/>
                </a:lnTo>
                <a:lnTo>
                  <a:pt x="914400" y="7144"/>
                </a:lnTo>
                <a:lnTo>
                  <a:pt x="914400" y="71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738938" y="5535614"/>
            <a:ext cx="1408112" cy="58737"/>
          </a:xfrm>
          <a:custGeom>
            <a:avLst/>
            <a:gdLst/>
            <a:ahLst/>
            <a:cxnLst/>
            <a:rect l="0" t="0" r="0" b="0"/>
            <a:pathLst>
              <a:path w="1407320" h="57151">
                <a:moveTo>
                  <a:pt x="0" y="50006"/>
                </a:move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14287" y="50006"/>
                </a:lnTo>
                <a:lnTo>
                  <a:pt x="21431" y="50006"/>
                </a:lnTo>
                <a:lnTo>
                  <a:pt x="28575" y="42862"/>
                </a:lnTo>
                <a:lnTo>
                  <a:pt x="35719" y="42862"/>
                </a:lnTo>
                <a:lnTo>
                  <a:pt x="42862" y="42862"/>
                </a:lnTo>
                <a:lnTo>
                  <a:pt x="50006" y="42862"/>
                </a:lnTo>
                <a:lnTo>
                  <a:pt x="57150" y="42862"/>
                </a:lnTo>
                <a:lnTo>
                  <a:pt x="64294" y="42862"/>
                </a:lnTo>
                <a:lnTo>
                  <a:pt x="71437" y="42862"/>
                </a:lnTo>
                <a:lnTo>
                  <a:pt x="78581" y="42862"/>
                </a:lnTo>
                <a:lnTo>
                  <a:pt x="92869" y="42862"/>
                </a:lnTo>
                <a:lnTo>
                  <a:pt x="100012" y="35719"/>
                </a:lnTo>
                <a:lnTo>
                  <a:pt x="107156" y="35719"/>
                </a:lnTo>
                <a:lnTo>
                  <a:pt x="121444" y="35719"/>
                </a:lnTo>
                <a:lnTo>
                  <a:pt x="128587" y="35719"/>
                </a:lnTo>
                <a:lnTo>
                  <a:pt x="142875" y="35719"/>
                </a:lnTo>
                <a:lnTo>
                  <a:pt x="150019" y="35719"/>
                </a:lnTo>
                <a:lnTo>
                  <a:pt x="164306" y="35719"/>
                </a:lnTo>
                <a:lnTo>
                  <a:pt x="171450" y="35719"/>
                </a:lnTo>
                <a:lnTo>
                  <a:pt x="185737" y="35719"/>
                </a:lnTo>
                <a:lnTo>
                  <a:pt x="200025" y="28575"/>
                </a:lnTo>
                <a:lnTo>
                  <a:pt x="207169" y="28575"/>
                </a:lnTo>
                <a:lnTo>
                  <a:pt x="214312" y="28575"/>
                </a:lnTo>
                <a:lnTo>
                  <a:pt x="228600" y="28575"/>
                </a:lnTo>
                <a:lnTo>
                  <a:pt x="235744" y="28575"/>
                </a:lnTo>
                <a:lnTo>
                  <a:pt x="242887" y="28575"/>
                </a:lnTo>
                <a:lnTo>
                  <a:pt x="250031" y="28575"/>
                </a:lnTo>
                <a:lnTo>
                  <a:pt x="264319" y="21431"/>
                </a:lnTo>
                <a:lnTo>
                  <a:pt x="271462" y="21431"/>
                </a:lnTo>
                <a:lnTo>
                  <a:pt x="278606" y="21431"/>
                </a:lnTo>
                <a:lnTo>
                  <a:pt x="285750" y="21431"/>
                </a:lnTo>
                <a:lnTo>
                  <a:pt x="300037" y="21431"/>
                </a:lnTo>
                <a:lnTo>
                  <a:pt x="314325" y="21431"/>
                </a:lnTo>
                <a:lnTo>
                  <a:pt x="321469" y="21431"/>
                </a:lnTo>
                <a:lnTo>
                  <a:pt x="328612" y="21431"/>
                </a:lnTo>
                <a:lnTo>
                  <a:pt x="342900" y="14287"/>
                </a:lnTo>
                <a:lnTo>
                  <a:pt x="350044" y="14287"/>
                </a:lnTo>
                <a:lnTo>
                  <a:pt x="357187" y="14287"/>
                </a:lnTo>
                <a:lnTo>
                  <a:pt x="371475" y="14287"/>
                </a:lnTo>
                <a:lnTo>
                  <a:pt x="385762" y="14287"/>
                </a:lnTo>
                <a:lnTo>
                  <a:pt x="392906" y="7144"/>
                </a:lnTo>
                <a:lnTo>
                  <a:pt x="400050" y="14287"/>
                </a:lnTo>
                <a:lnTo>
                  <a:pt x="414337" y="7144"/>
                </a:lnTo>
                <a:lnTo>
                  <a:pt x="428625" y="7144"/>
                </a:lnTo>
                <a:lnTo>
                  <a:pt x="435769" y="7144"/>
                </a:lnTo>
                <a:lnTo>
                  <a:pt x="442912" y="7144"/>
                </a:lnTo>
                <a:lnTo>
                  <a:pt x="457200" y="7144"/>
                </a:lnTo>
                <a:lnTo>
                  <a:pt x="464344" y="7144"/>
                </a:lnTo>
                <a:lnTo>
                  <a:pt x="478631" y="7144"/>
                </a:lnTo>
                <a:lnTo>
                  <a:pt x="485775" y="7144"/>
                </a:lnTo>
                <a:lnTo>
                  <a:pt x="500062" y="7144"/>
                </a:lnTo>
                <a:lnTo>
                  <a:pt x="507206" y="7144"/>
                </a:lnTo>
                <a:lnTo>
                  <a:pt x="521494" y="7144"/>
                </a:lnTo>
                <a:lnTo>
                  <a:pt x="528637" y="7144"/>
                </a:lnTo>
                <a:lnTo>
                  <a:pt x="535781" y="7144"/>
                </a:lnTo>
                <a:lnTo>
                  <a:pt x="550069" y="7144"/>
                </a:lnTo>
                <a:lnTo>
                  <a:pt x="564356" y="7144"/>
                </a:lnTo>
                <a:lnTo>
                  <a:pt x="571500" y="7144"/>
                </a:lnTo>
                <a:lnTo>
                  <a:pt x="578644" y="7144"/>
                </a:lnTo>
                <a:lnTo>
                  <a:pt x="592931" y="7144"/>
                </a:lnTo>
                <a:lnTo>
                  <a:pt x="607219" y="7144"/>
                </a:lnTo>
                <a:lnTo>
                  <a:pt x="621506" y="14287"/>
                </a:lnTo>
                <a:lnTo>
                  <a:pt x="635794" y="14287"/>
                </a:lnTo>
                <a:lnTo>
                  <a:pt x="642937" y="14287"/>
                </a:lnTo>
                <a:lnTo>
                  <a:pt x="657225" y="14287"/>
                </a:lnTo>
                <a:lnTo>
                  <a:pt x="671512" y="21431"/>
                </a:lnTo>
                <a:lnTo>
                  <a:pt x="685800" y="21431"/>
                </a:lnTo>
                <a:lnTo>
                  <a:pt x="692944" y="21431"/>
                </a:lnTo>
                <a:lnTo>
                  <a:pt x="707231" y="21431"/>
                </a:lnTo>
                <a:lnTo>
                  <a:pt x="714375" y="28575"/>
                </a:lnTo>
                <a:lnTo>
                  <a:pt x="721519" y="28575"/>
                </a:lnTo>
                <a:lnTo>
                  <a:pt x="735806" y="28575"/>
                </a:lnTo>
                <a:lnTo>
                  <a:pt x="750094" y="28575"/>
                </a:lnTo>
                <a:lnTo>
                  <a:pt x="764381" y="28575"/>
                </a:lnTo>
                <a:lnTo>
                  <a:pt x="778669" y="35719"/>
                </a:lnTo>
                <a:lnTo>
                  <a:pt x="785812" y="35719"/>
                </a:lnTo>
                <a:lnTo>
                  <a:pt x="800100" y="42862"/>
                </a:lnTo>
                <a:lnTo>
                  <a:pt x="814387" y="42862"/>
                </a:lnTo>
                <a:lnTo>
                  <a:pt x="821531" y="42862"/>
                </a:lnTo>
                <a:lnTo>
                  <a:pt x="828675" y="42862"/>
                </a:lnTo>
                <a:lnTo>
                  <a:pt x="842962" y="50006"/>
                </a:lnTo>
                <a:lnTo>
                  <a:pt x="857250" y="50006"/>
                </a:lnTo>
                <a:lnTo>
                  <a:pt x="864394" y="50006"/>
                </a:lnTo>
                <a:lnTo>
                  <a:pt x="871537" y="50006"/>
                </a:lnTo>
                <a:lnTo>
                  <a:pt x="878681" y="57150"/>
                </a:lnTo>
                <a:lnTo>
                  <a:pt x="892969" y="57150"/>
                </a:lnTo>
                <a:lnTo>
                  <a:pt x="900112" y="57150"/>
                </a:lnTo>
                <a:lnTo>
                  <a:pt x="907256" y="57150"/>
                </a:lnTo>
                <a:lnTo>
                  <a:pt x="914400" y="57150"/>
                </a:lnTo>
                <a:lnTo>
                  <a:pt x="928687" y="57150"/>
                </a:lnTo>
                <a:lnTo>
                  <a:pt x="928687" y="57150"/>
                </a:lnTo>
                <a:lnTo>
                  <a:pt x="935831" y="57150"/>
                </a:lnTo>
                <a:lnTo>
                  <a:pt x="942975" y="57150"/>
                </a:lnTo>
                <a:lnTo>
                  <a:pt x="957262" y="57150"/>
                </a:lnTo>
                <a:lnTo>
                  <a:pt x="964406" y="57150"/>
                </a:lnTo>
                <a:lnTo>
                  <a:pt x="971550" y="50006"/>
                </a:lnTo>
                <a:lnTo>
                  <a:pt x="985837" y="50006"/>
                </a:lnTo>
                <a:lnTo>
                  <a:pt x="992981" y="50006"/>
                </a:lnTo>
                <a:lnTo>
                  <a:pt x="1000125" y="50006"/>
                </a:lnTo>
                <a:lnTo>
                  <a:pt x="1007269" y="50006"/>
                </a:lnTo>
                <a:lnTo>
                  <a:pt x="1014412" y="50006"/>
                </a:lnTo>
                <a:lnTo>
                  <a:pt x="1021556" y="50006"/>
                </a:lnTo>
                <a:lnTo>
                  <a:pt x="1035844" y="50006"/>
                </a:lnTo>
                <a:lnTo>
                  <a:pt x="1035844" y="42862"/>
                </a:lnTo>
                <a:lnTo>
                  <a:pt x="1050131" y="42862"/>
                </a:lnTo>
                <a:lnTo>
                  <a:pt x="1057275" y="42862"/>
                </a:lnTo>
                <a:lnTo>
                  <a:pt x="1064419" y="35719"/>
                </a:lnTo>
                <a:lnTo>
                  <a:pt x="1078706" y="35719"/>
                </a:lnTo>
                <a:lnTo>
                  <a:pt x="1085850" y="35719"/>
                </a:lnTo>
                <a:lnTo>
                  <a:pt x="1092994" y="35719"/>
                </a:lnTo>
                <a:lnTo>
                  <a:pt x="1107281" y="35719"/>
                </a:lnTo>
                <a:lnTo>
                  <a:pt x="1107281" y="28575"/>
                </a:lnTo>
                <a:lnTo>
                  <a:pt x="1121569" y="28575"/>
                </a:lnTo>
                <a:lnTo>
                  <a:pt x="1128712" y="28575"/>
                </a:lnTo>
                <a:lnTo>
                  <a:pt x="1135856" y="21431"/>
                </a:lnTo>
                <a:lnTo>
                  <a:pt x="1143000" y="21431"/>
                </a:lnTo>
                <a:lnTo>
                  <a:pt x="1150144" y="21431"/>
                </a:lnTo>
                <a:lnTo>
                  <a:pt x="1157287" y="21431"/>
                </a:lnTo>
                <a:lnTo>
                  <a:pt x="1171575" y="14287"/>
                </a:lnTo>
                <a:lnTo>
                  <a:pt x="1178719" y="14287"/>
                </a:lnTo>
                <a:lnTo>
                  <a:pt x="1193006" y="14287"/>
                </a:lnTo>
                <a:lnTo>
                  <a:pt x="1200150" y="7144"/>
                </a:lnTo>
                <a:lnTo>
                  <a:pt x="1214437" y="7144"/>
                </a:lnTo>
                <a:lnTo>
                  <a:pt x="1221581" y="7144"/>
                </a:lnTo>
                <a:lnTo>
                  <a:pt x="1235869" y="7144"/>
                </a:lnTo>
                <a:lnTo>
                  <a:pt x="1243012" y="7144"/>
                </a:lnTo>
                <a:lnTo>
                  <a:pt x="1257300" y="7144"/>
                </a:lnTo>
                <a:lnTo>
                  <a:pt x="1264444" y="7144"/>
                </a:lnTo>
                <a:lnTo>
                  <a:pt x="1271587" y="7144"/>
                </a:lnTo>
                <a:lnTo>
                  <a:pt x="1285875" y="0"/>
                </a:lnTo>
                <a:lnTo>
                  <a:pt x="1293019" y="0"/>
                </a:lnTo>
                <a:lnTo>
                  <a:pt x="1300162" y="0"/>
                </a:lnTo>
                <a:lnTo>
                  <a:pt x="1314450" y="0"/>
                </a:lnTo>
                <a:lnTo>
                  <a:pt x="1321594" y="0"/>
                </a:lnTo>
                <a:lnTo>
                  <a:pt x="1328737" y="0"/>
                </a:lnTo>
                <a:lnTo>
                  <a:pt x="1335881" y="0"/>
                </a:lnTo>
                <a:lnTo>
                  <a:pt x="1343025" y="0"/>
                </a:lnTo>
                <a:lnTo>
                  <a:pt x="1357312" y="0"/>
                </a:lnTo>
                <a:lnTo>
                  <a:pt x="1364456" y="0"/>
                </a:lnTo>
                <a:lnTo>
                  <a:pt x="1371600" y="0"/>
                </a:lnTo>
                <a:lnTo>
                  <a:pt x="1371600" y="0"/>
                </a:lnTo>
                <a:lnTo>
                  <a:pt x="1378744" y="0"/>
                </a:lnTo>
                <a:lnTo>
                  <a:pt x="1385887" y="7144"/>
                </a:lnTo>
                <a:lnTo>
                  <a:pt x="1393031" y="7144"/>
                </a:lnTo>
                <a:lnTo>
                  <a:pt x="1393031" y="0"/>
                </a:lnTo>
                <a:lnTo>
                  <a:pt x="1400175" y="0"/>
                </a:lnTo>
                <a:lnTo>
                  <a:pt x="1407319" y="0"/>
                </a:lnTo>
                <a:lnTo>
                  <a:pt x="1407319" y="0"/>
                </a:lnTo>
                <a:lnTo>
                  <a:pt x="1407319" y="0"/>
                </a:lnTo>
                <a:lnTo>
                  <a:pt x="140731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396289" y="5549900"/>
            <a:ext cx="593725" cy="44450"/>
          </a:xfrm>
          <a:custGeom>
            <a:avLst/>
            <a:gdLst/>
            <a:ahLst/>
            <a:cxnLst/>
            <a:rect l="0" t="0" r="0" b="0"/>
            <a:pathLst>
              <a:path w="592932" h="42864">
                <a:moveTo>
                  <a:pt x="0" y="28575"/>
                </a:moveTo>
                <a:lnTo>
                  <a:pt x="0" y="21432"/>
                </a:lnTo>
                <a:lnTo>
                  <a:pt x="7144" y="21432"/>
                </a:lnTo>
                <a:lnTo>
                  <a:pt x="7144" y="21432"/>
                </a:lnTo>
                <a:lnTo>
                  <a:pt x="14287" y="21432"/>
                </a:lnTo>
                <a:lnTo>
                  <a:pt x="14287" y="14288"/>
                </a:lnTo>
                <a:lnTo>
                  <a:pt x="21431" y="14288"/>
                </a:lnTo>
                <a:lnTo>
                  <a:pt x="21431" y="21432"/>
                </a:lnTo>
                <a:lnTo>
                  <a:pt x="28575" y="21432"/>
                </a:lnTo>
                <a:lnTo>
                  <a:pt x="35719" y="21432"/>
                </a:lnTo>
                <a:lnTo>
                  <a:pt x="50006" y="21432"/>
                </a:lnTo>
                <a:lnTo>
                  <a:pt x="57150" y="21432"/>
                </a:lnTo>
                <a:lnTo>
                  <a:pt x="64294" y="21432"/>
                </a:lnTo>
                <a:lnTo>
                  <a:pt x="78581" y="21432"/>
                </a:lnTo>
                <a:lnTo>
                  <a:pt x="85725" y="21432"/>
                </a:lnTo>
                <a:lnTo>
                  <a:pt x="92869" y="28575"/>
                </a:lnTo>
                <a:lnTo>
                  <a:pt x="107156" y="28575"/>
                </a:lnTo>
                <a:lnTo>
                  <a:pt x="121444" y="28575"/>
                </a:lnTo>
                <a:lnTo>
                  <a:pt x="128587" y="28575"/>
                </a:lnTo>
                <a:lnTo>
                  <a:pt x="142875" y="35719"/>
                </a:lnTo>
                <a:lnTo>
                  <a:pt x="150019" y="35719"/>
                </a:lnTo>
                <a:lnTo>
                  <a:pt x="164306" y="35719"/>
                </a:lnTo>
                <a:lnTo>
                  <a:pt x="171450" y="35719"/>
                </a:lnTo>
                <a:lnTo>
                  <a:pt x="185737" y="35719"/>
                </a:lnTo>
                <a:lnTo>
                  <a:pt x="200025" y="42863"/>
                </a:lnTo>
                <a:lnTo>
                  <a:pt x="207169" y="42863"/>
                </a:lnTo>
                <a:lnTo>
                  <a:pt x="221456" y="42863"/>
                </a:lnTo>
                <a:lnTo>
                  <a:pt x="235744" y="42863"/>
                </a:lnTo>
                <a:lnTo>
                  <a:pt x="242887" y="42863"/>
                </a:lnTo>
                <a:lnTo>
                  <a:pt x="257175" y="42863"/>
                </a:lnTo>
                <a:lnTo>
                  <a:pt x="271462" y="42863"/>
                </a:lnTo>
                <a:lnTo>
                  <a:pt x="278606" y="42863"/>
                </a:lnTo>
                <a:lnTo>
                  <a:pt x="300037" y="42863"/>
                </a:lnTo>
                <a:lnTo>
                  <a:pt x="307181" y="42863"/>
                </a:lnTo>
                <a:lnTo>
                  <a:pt x="321469" y="42863"/>
                </a:lnTo>
                <a:lnTo>
                  <a:pt x="328612" y="42863"/>
                </a:lnTo>
                <a:lnTo>
                  <a:pt x="342900" y="35719"/>
                </a:lnTo>
                <a:lnTo>
                  <a:pt x="350044" y="35719"/>
                </a:lnTo>
                <a:lnTo>
                  <a:pt x="364331" y="35719"/>
                </a:lnTo>
                <a:lnTo>
                  <a:pt x="378619" y="28575"/>
                </a:lnTo>
                <a:lnTo>
                  <a:pt x="385762" y="28575"/>
                </a:lnTo>
                <a:lnTo>
                  <a:pt x="400050" y="28575"/>
                </a:lnTo>
                <a:lnTo>
                  <a:pt x="414337" y="28575"/>
                </a:lnTo>
                <a:lnTo>
                  <a:pt x="421481" y="28575"/>
                </a:lnTo>
                <a:lnTo>
                  <a:pt x="435769" y="21432"/>
                </a:lnTo>
                <a:lnTo>
                  <a:pt x="442912" y="21432"/>
                </a:lnTo>
                <a:lnTo>
                  <a:pt x="450056" y="21432"/>
                </a:lnTo>
                <a:lnTo>
                  <a:pt x="464344" y="14288"/>
                </a:lnTo>
                <a:lnTo>
                  <a:pt x="471487" y="14288"/>
                </a:lnTo>
                <a:lnTo>
                  <a:pt x="485775" y="14288"/>
                </a:lnTo>
                <a:lnTo>
                  <a:pt x="492919" y="14288"/>
                </a:lnTo>
                <a:lnTo>
                  <a:pt x="500062" y="7144"/>
                </a:lnTo>
                <a:lnTo>
                  <a:pt x="514350" y="7144"/>
                </a:lnTo>
                <a:lnTo>
                  <a:pt x="521494" y="7144"/>
                </a:lnTo>
                <a:lnTo>
                  <a:pt x="528637" y="7144"/>
                </a:lnTo>
                <a:lnTo>
                  <a:pt x="535781" y="7144"/>
                </a:lnTo>
                <a:lnTo>
                  <a:pt x="550069" y="7144"/>
                </a:lnTo>
                <a:lnTo>
                  <a:pt x="557212" y="7144"/>
                </a:lnTo>
                <a:lnTo>
                  <a:pt x="564356" y="7144"/>
                </a:lnTo>
                <a:lnTo>
                  <a:pt x="571500" y="7144"/>
                </a:lnTo>
                <a:lnTo>
                  <a:pt x="578644" y="7144"/>
                </a:lnTo>
                <a:lnTo>
                  <a:pt x="585787" y="7144"/>
                </a:lnTo>
                <a:lnTo>
                  <a:pt x="592931" y="0"/>
                </a:lnTo>
                <a:lnTo>
                  <a:pt x="592931" y="0"/>
                </a:lnTo>
                <a:lnTo>
                  <a:pt x="592931" y="0"/>
                </a:lnTo>
                <a:lnTo>
                  <a:pt x="592931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175751" y="5629275"/>
            <a:ext cx="1000125" cy="71438"/>
          </a:xfrm>
          <a:custGeom>
            <a:avLst/>
            <a:gdLst/>
            <a:ahLst/>
            <a:cxnLst/>
            <a:rect l="0" t="0" r="0" b="0"/>
            <a:pathLst>
              <a:path w="1000126" h="71438">
                <a:moveTo>
                  <a:pt x="7143" y="42862"/>
                </a:moveTo>
                <a:lnTo>
                  <a:pt x="0" y="42862"/>
                </a:lnTo>
                <a:lnTo>
                  <a:pt x="0" y="35718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0" y="42862"/>
                </a:lnTo>
                <a:lnTo>
                  <a:pt x="7143" y="42862"/>
                </a:lnTo>
                <a:lnTo>
                  <a:pt x="14287" y="42862"/>
                </a:lnTo>
                <a:lnTo>
                  <a:pt x="21431" y="35718"/>
                </a:lnTo>
                <a:lnTo>
                  <a:pt x="35718" y="35718"/>
                </a:lnTo>
                <a:lnTo>
                  <a:pt x="42862" y="35718"/>
                </a:lnTo>
                <a:lnTo>
                  <a:pt x="64293" y="28575"/>
                </a:lnTo>
                <a:lnTo>
                  <a:pt x="78581" y="28575"/>
                </a:lnTo>
                <a:lnTo>
                  <a:pt x="100012" y="21431"/>
                </a:lnTo>
                <a:lnTo>
                  <a:pt x="121443" y="21431"/>
                </a:lnTo>
                <a:lnTo>
                  <a:pt x="142875" y="14287"/>
                </a:lnTo>
                <a:lnTo>
                  <a:pt x="171450" y="14287"/>
                </a:lnTo>
                <a:lnTo>
                  <a:pt x="200025" y="7143"/>
                </a:lnTo>
                <a:lnTo>
                  <a:pt x="221456" y="0"/>
                </a:lnTo>
                <a:lnTo>
                  <a:pt x="250031" y="0"/>
                </a:lnTo>
                <a:lnTo>
                  <a:pt x="278606" y="0"/>
                </a:lnTo>
                <a:lnTo>
                  <a:pt x="300037" y="0"/>
                </a:lnTo>
                <a:lnTo>
                  <a:pt x="328612" y="0"/>
                </a:lnTo>
                <a:lnTo>
                  <a:pt x="357187" y="0"/>
                </a:lnTo>
                <a:lnTo>
                  <a:pt x="392906" y="0"/>
                </a:lnTo>
                <a:lnTo>
                  <a:pt x="421481" y="0"/>
                </a:lnTo>
                <a:lnTo>
                  <a:pt x="450056" y="0"/>
                </a:lnTo>
                <a:lnTo>
                  <a:pt x="478631" y="0"/>
                </a:lnTo>
                <a:lnTo>
                  <a:pt x="514350" y="0"/>
                </a:lnTo>
                <a:lnTo>
                  <a:pt x="542925" y="0"/>
                </a:lnTo>
                <a:lnTo>
                  <a:pt x="578643" y="7143"/>
                </a:lnTo>
                <a:lnTo>
                  <a:pt x="614362" y="7143"/>
                </a:lnTo>
                <a:lnTo>
                  <a:pt x="642937" y="14287"/>
                </a:lnTo>
                <a:lnTo>
                  <a:pt x="671512" y="14287"/>
                </a:lnTo>
                <a:lnTo>
                  <a:pt x="707231" y="21431"/>
                </a:lnTo>
                <a:lnTo>
                  <a:pt x="742950" y="21431"/>
                </a:lnTo>
                <a:lnTo>
                  <a:pt x="771525" y="28575"/>
                </a:lnTo>
                <a:lnTo>
                  <a:pt x="800100" y="35718"/>
                </a:lnTo>
                <a:lnTo>
                  <a:pt x="828675" y="35718"/>
                </a:lnTo>
                <a:lnTo>
                  <a:pt x="850106" y="42862"/>
                </a:lnTo>
                <a:lnTo>
                  <a:pt x="878681" y="50006"/>
                </a:lnTo>
                <a:lnTo>
                  <a:pt x="892968" y="50006"/>
                </a:lnTo>
                <a:lnTo>
                  <a:pt x="914400" y="57150"/>
                </a:lnTo>
                <a:lnTo>
                  <a:pt x="935831" y="57150"/>
                </a:lnTo>
                <a:lnTo>
                  <a:pt x="957262" y="64293"/>
                </a:lnTo>
                <a:lnTo>
                  <a:pt x="971550" y="64293"/>
                </a:lnTo>
                <a:lnTo>
                  <a:pt x="985837" y="71437"/>
                </a:lnTo>
                <a:lnTo>
                  <a:pt x="992981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1000125" y="71437"/>
                </a:lnTo>
                <a:lnTo>
                  <a:pt x="1000125" y="64293"/>
                </a:lnTo>
                <a:lnTo>
                  <a:pt x="1000125" y="6429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87963" y="5972176"/>
            <a:ext cx="3636962" cy="136525"/>
          </a:xfrm>
          <a:custGeom>
            <a:avLst/>
            <a:gdLst/>
            <a:ahLst/>
            <a:cxnLst/>
            <a:rect l="0" t="0" r="0" b="0"/>
            <a:pathLst>
              <a:path w="3636170" h="135732">
                <a:moveTo>
                  <a:pt x="3636169" y="64293"/>
                </a:moveTo>
                <a:lnTo>
                  <a:pt x="3636169" y="64293"/>
                </a:lnTo>
                <a:lnTo>
                  <a:pt x="3636169" y="64293"/>
                </a:lnTo>
                <a:lnTo>
                  <a:pt x="3629026" y="64293"/>
                </a:lnTo>
                <a:lnTo>
                  <a:pt x="3629026" y="64293"/>
                </a:lnTo>
                <a:lnTo>
                  <a:pt x="3621882" y="64293"/>
                </a:lnTo>
                <a:lnTo>
                  <a:pt x="3607594" y="64293"/>
                </a:lnTo>
                <a:lnTo>
                  <a:pt x="3593307" y="71437"/>
                </a:lnTo>
                <a:lnTo>
                  <a:pt x="3579019" y="71437"/>
                </a:lnTo>
                <a:lnTo>
                  <a:pt x="3564732" y="71437"/>
                </a:lnTo>
                <a:lnTo>
                  <a:pt x="3550444" y="71437"/>
                </a:lnTo>
                <a:lnTo>
                  <a:pt x="3529013" y="71437"/>
                </a:lnTo>
                <a:lnTo>
                  <a:pt x="3507582" y="71437"/>
                </a:lnTo>
                <a:lnTo>
                  <a:pt x="3486151" y="71437"/>
                </a:lnTo>
                <a:lnTo>
                  <a:pt x="3457576" y="71437"/>
                </a:lnTo>
                <a:lnTo>
                  <a:pt x="3436144" y="71437"/>
                </a:lnTo>
                <a:lnTo>
                  <a:pt x="3414713" y="71437"/>
                </a:lnTo>
                <a:lnTo>
                  <a:pt x="3378994" y="71437"/>
                </a:lnTo>
                <a:lnTo>
                  <a:pt x="3357563" y="78581"/>
                </a:lnTo>
                <a:lnTo>
                  <a:pt x="3328988" y="78581"/>
                </a:lnTo>
                <a:lnTo>
                  <a:pt x="3307557" y="78581"/>
                </a:lnTo>
                <a:lnTo>
                  <a:pt x="3278982" y="78581"/>
                </a:lnTo>
                <a:lnTo>
                  <a:pt x="3250407" y="78581"/>
                </a:lnTo>
                <a:lnTo>
                  <a:pt x="3228976" y="78581"/>
                </a:lnTo>
                <a:lnTo>
                  <a:pt x="3200401" y="78581"/>
                </a:lnTo>
                <a:lnTo>
                  <a:pt x="3171826" y="78581"/>
                </a:lnTo>
                <a:lnTo>
                  <a:pt x="3143251" y="78581"/>
                </a:lnTo>
                <a:lnTo>
                  <a:pt x="3114676" y="78581"/>
                </a:lnTo>
                <a:lnTo>
                  <a:pt x="3086101" y="85725"/>
                </a:lnTo>
                <a:lnTo>
                  <a:pt x="3057526" y="78581"/>
                </a:lnTo>
                <a:lnTo>
                  <a:pt x="3021807" y="85725"/>
                </a:lnTo>
                <a:lnTo>
                  <a:pt x="2993232" y="85725"/>
                </a:lnTo>
                <a:lnTo>
                  <a:pt x="2964657" y="85725"/>
                </a:lnTo>
                <a:lnTo>
                  <a:pt x="2928938" y="92868"/>
                </a:lnTo>
                <a:lnTo>
                  <a:pt x="2900363" y="92868"/>
                </a:lnTo>
                <a:lnTo>
                  <a:pt x="2864644" y="92868"/>
                </a:lnTo>
                <a:lnTo>
                  <a:pt x="2828926" y="92868"/>
                </a:lnTo>
                <a:lnTo>
                  <a:pt x="2800351" y="100012"/>
                </a:lnTo>
                <a:lnTo>
                  <a:pt x="2764632" y="100012"/>
                </a:lnTo>
                <a:lnTo>
                  <a:pt x="2728913" y="92868"/>
                </a:lnTo>
                <a:lnTo>
                  <a:pt x="2693194" y="92868"/>
                </a:lnTo>
                <a:lnTo>
                  <a:pt x="2657476" y="92868"/>
                </a:lnTo>
                <a:lnTo>
                  <a:pt x="2621757" y="92868"/>
                </a:lnTo>
                <a:lnTo>
                  <a:pt x="2593182" y="92868"/>
                </a:lnTo>
                <a:lnTo>
                  <a:pt x="2557463" y="85725"/>
                </a:lnTo>
                <a:lnTo>
                  <a:pt x="2521744" y="85725"/>
                </a:lnTo>
                <a:lnTo>
                  <a:pt x="2486026" y="78581"/>
                </a:lnTo>
                <a:lnTo>
                  <a:pt x="2450307" y="71437"/>
                </a:lnTo>
                <a:lnTo>
                  <a:pt x="2414588" y="64293"/>
                </a:lnTo>
                <a:lnTo>
                  <a:pt x="2378869" y="64293"/>
                </a:lnTo>
                <a:lnTo>
                  <a:pt x="2343151" y="57150"/>
                </a:lnTo>
                <a:lnTo>
                  <a:pt x="2307432" y="57150"/>
                </a:lnTo>
                <a:lnTo>
                  <a:pt x="2271713" y="50006"/>
                </a:lnTo>
                <a:lnTo>
                  <a:pt x="2235994" y="50006"/>
                </a:lnTo>
                <a:lnTo>
                  <a:pt x="2200276" y="42862"/>
                </a:lnTo>
                <a:lnTo>
                  <a:pt x="2164557" y="42862"/>
                </a:lnTo>
                <a:lnTo>
                  <a:pt x="2128838" y="35718"/>
                </a:lnTo>
                <a:lnTo>
                  <a:pt x="2093119" y="35718"/>
                </a:lnTo>
                <a:lnTo>
                  <a:pt x="2057401" y="28575"/>
                </a:lnTo>
                <a:lnTo>
                  <a:pt x="2021682" y="28575"/>
                </a:lnTo>
                <a:lnTo>
                  <a:pt x="1985963" y="28575"/>
                </a:lnTo>
                <a:lnTo>
                  <a:pt x="1950244" y="28575"/>
                </a:lnTo>
                <a:lnTo>
                  <a:pt x="1914526" y="28575"/>
                </a:lnTo>
                <a:lnTo>
                  <a:pt x="1878807" y="21431"/>
                </a:lnTo>
                <a:lnTo>
                  <a:pt x="1843088" y="21431"/>
                </a:lnTo>
                <a:lnTo>
                  <a:pt x="1807369" y="21431"/>
                </a:lnTo>
                <a:lnTo>
                  <a:pt x="1771651" y="14287"/>
                </a:lnTo>
                <a:lnTo>
                  <a:pt x="1728788" y="14287"/>
                </a:lnTo>
                <a:lnTo>
                  <a:pt x="1693069" y="14287"/>
                </a:lnTo>
                <a:lnTo>
                  <a:pt x="1657351" y="7143"/>
                </a:lnTo>
                <a:lnTo>
                  <a:pt x="1621632" y="7143"/>
                </a:lnTo>
                <a:lnTo>
                  <a:pt x="1585913" y="7143"/>
                </a:lnTo>
                <a:lnTo>
                  <a:pt x="1550194" y="7143"/>
                </a:lnTo>
                <a:lnTo>
                  <a:pt x="1507332" y="7143"/>
                </a:lnTo>
                <a:lnTo>
                  <a:pt x="1478757" y="7143"/>
                </a:lnTo>
                <a:lnTo>
                  <a:pt x="1435894" y="7143"/>
                </a:lnTo>
                <a:lnTo>
                  <a:pt x="1400176" y="7143"/>
                </a:lnTo>
                <a:lnTo>
                  <a:pt x="1364457" y="7143"/>
                </a:lnTo>
                <a:lnTo>
                  <a:pt x="1328738" y="7143"/>
                </a:lnTo>
                <a:lnTo>
                  <a:pt x="1285876" y="0"/>
                </a:lnTo>
                <a:lnTo>
                  <a:pt x="1250157" y="7143"/>
                </a:lnTo>
                <a:lnTo>
                  <a:pt x="1214438" y="7143"/>
                </a:lnTo>
                <a:lnTo>
                  <a:pt x="1178719" y="7143"/>
                </a:lnTo>
                <a:lnTo>
                  <a:pt x="1143001" y="7143"/>
                </a:lnTo>
                <a:lnTo>
                  <a:pt x="1107281" y="7143"/>
                </a:lnTo>
                <a:lnTo>
                  <a:pt x="1071563" y="14287"/>
                </a:lnTo>
                <a:lnTo>
                  <a:pt x="1035844" y="14287"/>
                </a:lnTo>
                <a:lnTo>
                  <a:pt x="1000125" y="14287"/>
                </a:lnTo>
                <a:lnTo>
                  <a:pt x="964406" y="14287"/>
                </a:lnTo>
                <a:lnTo>
                  <a:pt x="928688" y="14287"/>
                </a:lnTo>
                <a:lnTo>
                  <a:pt x="892969" y="14287"/>
                </a:lnTo>
                <a:lnTo>
                  <a:pt x="857250" y="14287"/>
                </a:lnTo>
                <a:lnTo>
                  <a:pt x="821531" y="14287"/>
                </a:lnTo>
                <a:lnTo>
                  <a:pt x="785813" y="14287"/>
                </a:lnTo>
                <a:lnTo>
                  <a:pt x="750094" y="14287"/>
                </a:lnTo>
                <a:lnTo>
                  <a:pt x="714375" y="14287"/>
                </a:lnTo>
                <a:lnTo>
                  <a:pt x="678656" y="21431"/>
                </a:lnTo>
                <a:lnTo>
                  <a:pt x="635794" y="21431"/>
                </a:lnTo>
                <a:lnTo>
                  <a:pt x="600075" y="21431"/>
                </a:lnTo>
                <a:lnTo>
                  <a:pt x="557213" y="21431"/>
                </a:lnTo>
                <a:lnTo>
                  <a:pt x="521494" y="28575"/>
                </a:lnTo>
                <a:lnTo>
                  <a:pt x="478631" y="28575"/>
                </a:lnTo>
                <a:lnTo>
                  <a:pt x="442913" y="28575"/>
                </a:lnTo>
                <a:lnTo>
                  <a:pt x="400050" y="35718"/>
                </a:lnTo>
                <a:lnTo>
                  <a:pt x="364331" y="42862"/>
                </a:lnTo>
                <a:lnTo>
                  <a:pt x="321469" y="42862"/>
                </a:lnTo>
                <a:lnTo>
                  <a:pt x="285750" y="50006"/>
                </a:lnTo>
                <a:lnTo>
                  <a:pt x="250031" y="57150"/>
                </a:lnTo>
                <a:lnTo>
                  <a:pt x="214313" y="57150"/>
                </a:lnTo>
                <a:lnTo>
                  <a:pt x="178594" y="64293"/>
                </a:lnTo>
                <a:lnTo>
                  <a:pt x="150019" y="71437"/>
                </a:lnTo>
                <a:lnTo>
                  <a:pt x="121444" y="78581"/>
                </a:lnTo>
                <a:lnTo>
                  <a:pt x="92869" y="85725"/>
                </a:lnTo>
                <a:lnTo>
                  <a:pt x="64294" y="100012"/>
                </a:lnTo>
                <a:lnTo>
                  <a:pt x="42863" y="107156"/>
                </a:lnTo>
                <a:lnTo>
                  <a:pt x="21431" y="121443"/>
                </a:lnTo>
                <a:lnTo>
                  <a:pt x="7144" y="128587"/>
                </a:lnTo>
                <a:lnTo>
                  <a:pt x="0" y="135731"/>
                </a:lnTo>
                <a:lnTo>
                  <a:pt x="0" y="135731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415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/>
              <a:t>First Amendment Freedoms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752600"/>
            <a:ext cx="5562600" cy="4800600"/>
          </a:xfrm>
        </p:spPr>
        <p:txBody>
          <a:bodyPr/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u="sng" dirty="0"/>
              <a:t>Freedom of Religion</a:t>
            </a:r>
          </a:p>
          <a:p>
            <a:pPr marL="885825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The U.S. has freedom of religion, first colonists came to the U.S. to escape religious persecution</a:t>
            </a:r>
          </a:p>
          <a:p>
            <a:pPr marL="885825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 Prohibits gov’t from establishing official religion in US</a:t>
            </a:r>
          </a:p>
          <a:p>
            <a:pPr marL="885825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Freedom of Religion allows Americans to practice any faith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7772400" y="1905001"/>
            <a:ext cx="1828800" cy="4525963"/>
          </a:xfrm>
          <a:solidFill>
            <a:schemeClr val="hlink"/>
          </a:solidFill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altLang="en-US" sz="2800" dirty="0"/>
          </a:p>
        </p:txBody>
      </p:sp>
      <p:pic>
        <p:nvPicPr>
          <p:cNvPr id="81925" name="Picture 7" descr="ACLUtha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9800"/>
            <a:ext cx="2971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252913" y="2892426"/>
            <a:ext cx="1814512" cy="73025"/>
          </a:xfrm>
          <a:custGeom>
            <a:avLst/>
            <a:gdLst/>
            <a:ahLst/>
            <a:cxnLst/>
            <a:rect l="0" t="0" r="0" b="0"/>
            <a:pathLst>
              <a:path w="1814514" h="7143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7144" y="7144"/>
                </a:lnTo>
                <a:lnTo>
                  <a:pt x="14288" y="7144"/>
                </a:lnTo>
                <a:lnTo>
                  <a:pt x="21432" y="7144"/>
                </a:lnTo>
                <a:lnTo>
                  <a:pt x="28575" y="7144"/>
                </a:lnTo>
                <a:lnTo>
                  <a:pt x="28575" y="7144"/>
                </a:lnTo>
                <a:lnTo>
                  <a:pt x="35719" y="14288"/>
                </a:lnTo>
                <a:lnTo>
                  <a:pt x="42863" y="14288"/>
                </a:lnTo>
                <a:lnTo>
                  <a:pt x="42863" y="14288"/>
                </a:lnTo>
                <a:lnTo>
                  <a:pt x="50007" y="21432"/>
                </a:lnTo>
                <a:lnTo>
                  <a:pt x="57150" y="21432"/>
                </a:lnTo>
                <a:lnTo>
                  <a:pt x="57150" y="21432"/>
                </a:lnTo>
                <a:lnTo>
                  <a:pt x="64294" y="21432"/>
                </a:lnTo>
                <a:lnTo>
                  <a:pt x="64294" y="21432"/>
                </a:lnTo>
                <a:lnTo>
                  <a:pt x="71438" y="21432"/>
                </a:lnTo>
                <a:lnTo>
                  <a:pt x="71438" y="28575"/>
                </a:lnTo>
                <a:lnTo>
                  <a:pt x="78582" y="28575"/>
                </a:lnTo>
                <a:lnTo>
                  <a:pt x="85725" y="28575"/>
                </a:lnTo>
                <a:lnTo>
                  <a:pt x="92869" y="28575"/>
                </a:lnTo>
                <a:lnTo>
                  <a:pt x="92869" y="28575"/>
                </a:lnTo>
                <a:lnTo>
                  <a:pt x="100013" y="28575"/>
                </a:lnTo>
                <a:lnTo>
                  <a:pt x="107157" y="28575"/>
                </a:lnTo>
                <a:lnTo>
                  <a:pt x="114300" y="28575"/>
                </a:lnTo>
                <a:lnTo>
                  <a:pt x="114300" y="28575"/>
                </a:lnTo>
                <a:lnTo>
                  <a:pt x="128588" y="35719"/>
                </a:lnTo>
                <a:lnTo>
                  <a:pt x="128588" y="35719"/>
                </a:lnTo>
                <a:lnTo>
                  <a:pt x="135732" y="35719"/>
                </a:lnTo>
                <a:lnTo>
                  <a:pt x="142875" y="35719"/>
                </a:lnTo>
                <a:lnTo>
                  <a:pt x="150019" y="35719"/>
                </a:lnTo>
                <a:lnTo>
                  <a:pt x="157163" y="35719"/>
                </a:lnTo>
                <a:lnTo>
                  <a:pt x="164307" y="35719"/>
                </a:lnTo>
                <a:lnTo>
                  <a:pt x="171450" y="35719"/>
                </a:lnTo>
                <a:lnTo>
                  <a:pt x="178594" y="35719"/>
                </a:lnTo>
                <a:lnTo>
                  <a:pt x="185738" y="42863"/>
                </a:lnTo>
                <a:lnTo>
                  <a:pt x="192882" y="42863"/>
                </a:lnTo>
                <a:lnTo>
                  <a:pt x="200025" y="42863"/>
                </a:lnTo>
                <a:lnTo>
                  <a:pt x="207169" y="42863"/>
                </a:lnTo>
                <a:lnTo>
                  <a:pt x="214313" y="42863"/>
                </a:lnTo>
                <a:lnTo>
                  <a:pt x="221457" y="50007"/>
                </a:lnTo>
                <a:lnTo>
                  <a:pt x="228600" y="50007"/>
                </a:lnTo>
                <a:lnTo>
                  <a:pt x="235744" y="50007"/>
                </a:lnTo>
                <a:lnTo>
                  <a:pt x="242888" y="50007"/>
                </a:lnTo>
                <a:lnTo>
                  <a:pt x="257175" y="50007"/>
                </a:lnTo>
                <a:lnTo>
                  <a:pt x="264319" y="50007"/>
                </a:lnTo>
                <a:lnTo>
                  <a:pt x="271463" y="50007"/>
                </a:lnTo>
                <a:lnTo>
                  <a:pt x="278607" y="50007"/>
                </a:lnTo>
                <a:lnTo>
                  <a:pt x="285750" y="50007"/>
                </a:lnTo>
                <a:lnTo>
                  <a:pt x="292894" y="50007"/>
                </a:lnTo>
                <a:lnTo>
                  <a:pt x="300038" y="50007"/>
                </a:lnTo>
                <a:lnTo>
                  <a:pt x="307182" y="50007"/>
                </a:lnTo>
                <a:lnTo>
                  <a:pt x="314325" y="50007"/>
                </a:lnTo>
                <a:lnTo>
                  <a:pt x="321469" y="50007"/>
                </a:lnTo>
                <a:lnTo>
                  <a:pt x="328613" y="50007"/>
                </a:lnTo>
                <a:lnTo>
                  <a:pt x="335757" y="57150"/>
                </a:lnTo>
                <a:lnTo>
                  <a:pt x="342900" y="50007"/>
                </a:lnTo>
                <a:lnTo>
                  <a:pt x="357188" y="57150"/>
                </a:lnTo>
                <a:lnTo>
                  <a:pt x="364332" y="57150"/>
                </a:lnTo>
                <a:lnTo>
                  <a:pt x="378619" y="57150"/>
                </a:lnTo>
                <a:lnTo>
                  <a:pt x="385763" y="57150"/>
                </a:lnTo>
                <a:lnTo>
                  <a:pt x="392907" y="57150"/>
                </a:lnTo>
                <a:lnTo>
                  <a:pt x="407194" y="57150"/>
                </a:lnTo>
                <a:lnTo>
                  <a:pt x="414338" y="57150"/>
                </a:lnTo>
                <a:lnTo>
                  <a:pt x="428625" y="50007"/>
                </a:lnTo>
                <a:lnTo>
                  <a:pt x="435769" y="50007"/>
                </a:lnTo>
                <a:lnTo>
                  <a:pt x="442913" y="50007"/>
                </a:lnTo>
                <a:lnTo>
                  <a:pt x="457200" y="50007"/>
                </a:lnTo>
                <a:lnTo>
                  <a:pt x="464344" y="50007"/>
                </a:lnTo>
                <a:lnTo>
                  <a:pt x="478632" y="50007"/>
                </a:lnTo>
                <a:lnTo>
                  <a:pt x="485775" y="50007"/>
                </a:lnTo>
                <a:lnTo>
                  <a:pt x="500063" y="50007"/>
                </a:lnTo>
                <a:lnTo>
                  <a:pt x="514350" y="42863"/>
                </a:lnTo>
                <a:lnTo>
                  <a:pt x="521494" y="42863"/>
                </a:lnTo>
                <a:lnTo>
                  <a:pt x="535782" y="42863"/>
                </a:lnTo>
                <a:lnTo>
                  <a:pt x="550069" y="42863"/>
                </a:lnTo>
                <a:lnTo>
                  <a:pt x="557213" y="35719"/>
                </a:lnTo>
                <a:lnTo>
                  <a:pt x="571500" y="35719"/>
                </a:lnTo>
                <a:lnTo>
                  <a:pt x="585788" y="35719"/>
                </a:lnTo>
                <a:lnTo>
                  <a:pt x="592932" y="28575"/>
                </a:lnTo>
                <a:lnTo>
                  <a:pt x="607219" y="28575"/>
                </a:lnTo>
                <a:lnTo>
                  <a:pt x="621507" y="28575"/>
                </a:lnTo>
                <a:lnTo>
                  <a:pt x="628650" y="21432"/>
                </a:lnTo>
                <a:lnTo>
                  <a:pt x="642938" y="21432"/>
                </a:lnTo>
                <a:lnTo>
                  <a:pt x="657225" y="21432"/>
                </a:lnTo>
                <a:lnTo>
                  <a:pt x="664369" y="21432"/>
                </a:lnTo>
                <a:lnTo>
                  <a:pt x="678657" y="21432"/>
                </a:lnTo>
                <a:lnTo>
                  <a:pt x="692944" y="21432"/>
                </a:lnTo>
                <a:lnTo>
                  <a:pt x="707232" y="21432"/>
                </a:lnTo>
                <a:lnTo>
                  <a:pt x="721519" y="21432"/>
                </a:lnTo>
                <a:lnTo>
                  <a:pt x="735807" y="21432"/>
                </a:lnTo>
                <a:lnTo>
                  <a:pt x="742950" y="14288"/>
                </a:lnTo>
                <a:lnTo>
                  <a:pt x="757238" y="14288"/>
                </a:lnTo>
                <a:lnTo>
                  <a:pt x="771525" y="14288"/>
                </a:lnTo>
                <a:lnTo>
                  <a:pt x="785813" y="14288"/>
                </a:lnTo>
                <a:lnTo>
                  <a:pt x="800100" y="14288"/>
                </a:lnTo>
                <a:lnTo>
                  <a:pt x="807244" y="14288"/>
                </a:lnTo>
                <a:lnTo>
                  <a:pt x="828675" y="14288"/>
                </a:lnTo>
                <a:lnTo>
                  <a:pt x="835819" y="14288"/>
                </a:lnTo>
                <a:lnTo>
                  <a:pt x="850107" y="14288"/>
                </a:lnTo>
                <a:lnTo>
                  <a:pt x="864394" y="14288"/>
                </a:lnTo>
                <a:lnTo>
                  <a:pt x="878682" y="14288"/>
                </a:lnTo>
                <a:lnTo>
                  <a:pt x="892969" y="21432"/>
                </a:lnTo>
                <a:lnTo>
                  <a:pt x="907257" y="21432"/>
                </a:lnTo>
                <a:lnTo>
                  <a:pt x="921544" y="21432"/>
                </a:lnTo>
                <a:lnTo>
                  <a:pt x="935832" y="28575"/>
                </a:lnTo>
                <a:lnTo>
                  <a:pt x="950119" y="28575"/>
                </a:lnTo>
                <a:lnTo>
                  <a:pt x="964407" y="28575"/>
                </a:lnTo>
                <a:lnTo>
                  <a:pt x="978694" y="28575"/>
                </a:lnTo>
                <a:lnTo>
                  <a:pt x="992982" y="28575"/>
                </a:lnTo>
                <a:lnTo>
                  <a:pt x="1007269" y="28575"/>
                </a:lnTo>
                <a:lnTo>
                  <a:pt x="1021557" y="28575"/>
                </a:lnTo>
                <a:lnTo>
                  <a:pt x="1035844" y="28575"/>
                </a:lnTo>
                <a:lnTo>
                  <a:pt x="1050132" y="28575"/>
                </a:lnTo>
                <a:lnTo>
                  <a:pt x="1064419" y="35719"/>
                </a:lnTo>
                <a:lnTo>
                  <a:pt x="1078707" y="35719"/>
                </a:lnTo>
                <a:lnTo>
                  <a:pt x="1092994" y="35719"/>
                </a:lnTo>
                <a:lnTo>
                  <a:pt x="1107282" y="35719"/>
                </a:lnTo>
                <a:lnTo>
                  <a:pt x="1128713" y="35719"/>
                </a:lnTo>
                <a:lnTo>
                  <a:pt x="1143000" y="35719"/>
                </a:lnTo>
                <a:lnTo>
                  <a:pt x="1157288" y="35719"/>
                </a:lnTo>
                <a:lnTo>
                  <a:pt x="1171575" y="35719"/>
                </a:lnTo>
                <a:lnTo>
                  <a:pt x="1193007" y="35719"/>
                </a:lnTo>
                <a:lnTo>
                  <a:pt x="1207294" y="35719"/>
                </a:lnTo>
                <a:lnTo>
                  <a:pt x="1221582" y="42863"/>
                </a:lnTo>
                <a:lnTo>
                  <a:pt x="1235869" y="42863"/>
                </a:lnTo>
                <a:lnTo>
                  <a:pt x="1257300" y="42863"/>
                </a:lnTo>
                <a:lnTo>
                  <a:pt x="1271588" y="42863"/>
                </a:lnTo>
                <a:lnTo>
                  <a:pt x="1285875" y="42863"/>
                </a:lnTo>
                <a:lnTo>
                  <a:pt x="1307307" y="42863"/>
                </a:lnTo>
                <a:lnTo>
                  <a:pt x="1321594" y="42863"/>
                </a:lnTo>
                <a:lnTo>
                  <a:pt x="1335882" y="50007"/>
                </a:lnTo>
                <a:lnTo>
                  <a:pt x="1357313" y="50007"/>
                </a:lnTo>
                <a:lnTo>
                  <a:pt x="1371600" y="50007"/>
                </a:lnTo>
                <a:lnTo>
                  <a:pt x="1385888" y="42863"/>
                </a:lnTo>
                <a:lnTo>
                  <a:pt x="1407319" y="42863"/>
                </a:lnTo>
                <a:lnTo>
                  <a:pt x="1421607" y="42863"/>
                </a:lnTo>
                <a:lnTo>
                  <a:pt x="1435894" y="42863"/>
                </a:lnTo>
                <a:lnTo>
                  <a:pt x="1450182" y="42863"/>
                </a:lnTo>
                <a:lnTo>
                  <a:pt x="1464469" y="42863"/>
                </a:lnTo>
                <a:lnTo>
                  <a:pt x="1485900" y="42863"/>
                </a:lnTo>
                <a:lnTo>
                  <a:pt x="1500188" y="35719"/>
                </a:lnTo>
                <a:lnTo>
                  <a:pt x="1514475" y="35719"/>
                </a:lnTo>
                <a:lnTo>
                  <a:pt x="1528763" y="35719"/>
                </a:lnTo>
                <a:lnTo>
                  <a:pt x="1550194" y="35719"/>
                </a:lnTo>
                <a:lnTo>
                  <a:pt x="1564482" y="35719"/>
                </a:lnTo>
                <a:lnTo>
                  <a:pt x="1578769" y="35719"/>
                </a:lnTo>
                <a:lnTo>
                  <a:pt x="1593057" y="35719"/>
                </a:lnTo>
                <a:lnTo>
                  <a:pt x="1607344" y="35719"/>
                </a:lnTo>
                <a:lnTo>
                  <a:pt x="1628775" y="35719"/>
                </a:lnTo>
                <a:lnTo>
                  <a:pt x="1643063" y="35719"/>
                </a:lnTo>
                <a:lnTo>
                  <a:pt x="1657350" y="42863"/>
                </a:lnTo>
                <a:lnTo>
                  <a:pt x="1671638" y="42863"/>
                </a:lnTo>
                <a:lnTo>
                  <a:pt x="1693069" y="42863"/>
                </a:lnTo>
                <a:lnTo>
                  <a:pt x="1707357" y="42863"/>
                </a:lnTo>
                <a:lnTo>
                  <a:pt x="1728788" y="50007"/>
                </a:lnTo>
                <a:lnTo>
                  <a:pt x="1743075" y="50007"/>
                </a:lnTo>
                <a:lnTo>
                  <a:pt x="1757363" y="57150"/>
                </a:lnTo>
                <a:lnTo>
                  <a:pt x="1771650" y="57150"/>
                </a:lnTo>
                <a:lnTo>
                  <a:pt x="1785938" y="64294"/>
                </a:lnTo>
                <a:lnTo>
                  <a:pt x="1800225" y="64294"/>
                </a:lnTo>
                <a:lnTo>
                  <a:pt x="1807369" y="64294"/>
                </a:lnTo>
                <a:lnTo>
                  <a:pt x="1814513" y="71438"/>
                </a:lnTo>
                <a:lnTo>
                  <a:pt x="1814513" y="714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01938" y="3235325"/>
            <a:ext cx="2722562" cy="101600"/>
          </a:xfrm>
          <a:custGeom>
            <a:avLst/>
            <a:gdLst/>
            <a:ahLst/>
            <a:cxnLst/>
            <a:rect l="0" t="0" r="0" b="0"/>
            <a:pathLst>
              <a:path w="2721770" h="100014">
                <a:moveTo>
                  <a:pt x="0" y="100013"/>
                </a:move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0" y="100013"/>
                </a:lnTo>
                <a:lnTo>
                  <a:pt x="7144" y="100013"/>
                </a:lnTo>
                <a:lnTo>
                  <a:pt x="7144" y="100013"/>
                </a:lnTo>
                <a:lnTo>
                  <a:pt x="7144" y="100013"/>
                </a:lnTo>
                <a:lnTo>
                  <a:pt x="14287" y="100013"/>
                </a:lnTo>
                <a:lnTo>
                  <a:pt x="21431" y="100013"/>
                </a:lnTo>
                <a:lnTo>
                  <a:pt x="21431" y="100013"/>
                </a:lnTo>
                <a:lnTo>
                  <a:pt x="28575" y="100013"/>
                </a:lnTo>
                <a:lnTo>
                  <a:pt x="35719" y="100013"/>
                </a:lnTo>
                <a:lnTo>
                  <a:pt x="42862" y="100013"/>
                </a:lnTo>
                <a:lnTo>
                  <a:pt x="50006" y="100013"/>
                </a:lnTo>
                <a:lnTo>
                  <a:pt x="57150" y="100013"/>
                </a:lnTo>
                <a:lnTo>
                  <a:pt x="64294" y="100013"/>
                </a:lnTo>
                <a:lnTo>
                  <a:pt x="71437" y="100013"/>
                </a:lnTo>
                <a:lnTo>
                  <a:pt x="78581" y="92869"/>
                </a:lnTo>
                <a:lnTo>
                  <a:pt x="85725" y="92869"/>
                </a:lnTo>
                <a:lnTo>
                  <a:pt x="92869" y="92869"/>
                </a:lnTo>
                <a:lnTo>
                  <a:pt x="100012" y="92869"/>
                </a:lnTo>
                <a:lnTo>
                  <a:pt x="107156" y="92869"/>
                </a:lnTo>
                <a:lnTo>
                  <a:pt x="121444" y="92869"/>
                </a:lnTo>
                <a:lnTo>
                  <a:pt x="128587" y="85725"/>
                </a:lnTo>
                <a:lnTo>
                  <a:pt x="135731" y="85725"/>
                </a:lnTo>
                <a:lnTo>
                  <a:pt x="142875" y="85725"/>
                </a:lnTo>
                <a:lnTo>
                  <a:pt x="150019" y="85725"/>
                </a:lnTo>
                <a:lnTo>
                  <a:pt x="164306" y="85725"/>
                </a:lnTo>
                <a:lnTo>
                  <a:pt x="171450" y="85725"/>
                </a:lnTo>
                <a:lnTo>
                  <a:pt x="178594" y="85725"/>
                </a:lnTo>
                <a:lnTo>
                  <a:pt x="192881" y="85725"/>
                </a:lnTo>
                <a:lnTo>
                  <a:pt x="200025" y="85725"/>
                </a:lnTo>
                <a:lnTo>
                  <a:pt x="214312" y="85725"/>
                </a:lnTo>
                <a:lnTo>
                  <a:pt x="221456" y="85725"/>
                </a:lnTo>
                <a:lnTo>
                  <a:pt x="228600" y="85725"/>
                </a:lnTo>
                <a:lnTo>
                  <a:pt x="242887" y="85725"/>
                </a:lnTo>
                <a:lnTo>
                  <a:pt x="250031" y="85725"/>
                </a:lnTo>
                <a:lnTo>
                  <a:pt x="257175" y="85725"/>
                </a:lnTo>
                <a:lnTo>
                  <a:pt x="271462" y="85725"/>
                </a:lnTo>
                <a:lnTo>
                  <a:pt x="278606" y="85725"/>
                </a:lnTo>
                <a:lnTo>
                  <a:pt x="285750" y="85725"/>
                </a:lnTo>
                <a:lnTo>
                  <a:pt x="292894" y="85725"/>
                </a:lnTo>
                <a:lnTo>
                  <a:pt x="307181" y="85725"/>
                </a:lnTo>
                <a:lnTo>
                  <a:pt x="314325" y="85725"/>
                </a:lnTo>
                <a:lnTo>
                  <a:pt x="328612" y="85725"/>
                </a:lnTo>
                <a:lnTo>
                  <a:pt x="335756" y="85725"/>
                </a:lnTo>
                <a:lnTo>
                  <a:pt x="342900" y="92869"/>
                </a:lnTo>
                <a:lnTo>
                  <a:pt x="357187" y="92869"/>
                </a:lnTo>
                <a:lnTo>
                  <a:pt x="364331" y="92869"/>
                </a:lnTo>
                <a:lnTo>
                  <a:pt x="371475" y="92869"/>
                </a:lnTo>
                <a:lnTo>
                  <a:pt x="385762" y="85725"/>
                </a:lnTo>
                <a:lnTo>
                  <a:pt x="392906" y="92869"/>
                </a:lnTo>
                <a:lnTo>
                  <a:pt x="400050" y="85725"/>
                </a:lnTo>
                <a:lnTo>
                  <a:pt x="414337" y="85725"/>
                </a:lnTo>
                <a:lnTo>
                  <a:pt x="428625" y="92869"/>
                </a:lnTo>
                <a:lnTo>
                  <a:pt x="435769" y="92869"/>
                </a:lnTo>
                <a:lnTo>
                  <a:pt x="450056" y="92869"/>
                </a:lnTo>
                <a:lnTo>
                  <a:pt x="457200" y="92869"/>
                </a:lnTo>
                <a:lnTo>
                  <a:pt x="471487" y="92869"/>
                </a:lnTo>
                <a:lnTo>
                  <a:pt x="478631" y="92869"/>
                </a:lnTo>
                <a:lnTo>
                  <a:pt x="492919" y="92869"/>
                </a:lnTo>
                <a:lnTo>
                  <a:pt x="507206" y="92869"/>
                </a:lnTo>
                <a:lnTo>
                  <a:pt x="514350" y="92869"/>
                </a:lnTo>
                <a:lnTo>
                  <a:pt x="528637" y="92869"/>
                </a:lnTo>
                <a:lnTo>
                  <a:pt x="535781" y="92869"/>
                </a:lnTo>
                <a:lnTo>
                  <a:pt x="542925" y="92869"/>
                </a:lnTo>
                <a:lnTo>
                  <a:pt x="557212" y="92869"/>
                </a:lnTo>
                <a:lnTo>
                  <a:pt x="571500" y="92869"/>
                </a:lnTo>
                <a:lnTo>
                  <a:pt x="578644" y="92869"/>
                </a:lnTo>
                <a:lnTo>
                  <a:pt x="592931" y="92869"/>
                </a:lnTo>
                <a:lnTo>
                  <a:pt x="600075" y="92869"/>
                </a:lnTo>
                <a:lnTo>
                  <a:pt x="614362" y="92869"/>
                </a:lnTo>
                <a:lnTo>
                  <a:pt x="621506" y="92869"/>
                </a:lnTo>
                <a:lnTo>
                  <a:pt x="642937" y="92869"/>
                </a:lnTo>
                <a:lnTo>
                  <a:pt x="650081" y="92869"/>
                </a:lnTo>
                <a:lnTo>
                  <a:pt x="657225" y="92869"/>
                </a:lnTo>
                <a:lnTo>
                  <a:pt x="671512" y="92869"/>
                </a:lnTo>
                <a:lnTo>
                  <a:pt x="685800" y="92869"/>
                </a:lnTo>
                <a:lnTo>
                  <a:pt x="692944" y="92869"/>
                </a:lnTo>
                <a:lnTo>
                  <a:pt x="707231" y="92869"/>
                </a:lnTo>
                <a:lnTo>
                  <a:pt x="721519" y="92869"/>
                </a:lnTo>
                <a:lnTo>
                  <a:pt x="728662" y="92869"/>
                </a:lnTo>
                <a:lnTo>
                  <a:pt x="742950" y="92869"/>
                </a:lnTo>
                <a:lnTo>
                  <a:pt x="757237" y="92869"/>
                </a:lnTo>
                <a:lnTo>
                  <a:pt x="771525" y="92869"/>
                </a:lnTo>
                <a:lnTo>
                  <a:pt x="785812" y="92869"/>
                </a:lnTo>
                <a:lnTo>
                  <a:pt x="792956" y="92869"/>
                </a:lnTo>
                <a:lnTo>
                  <a:pt x="814387" y="92869"/>
                </a:lnTo>
                <a:lnTo>
                  <a:pt x="821531" y="92869"/>
                </a:lnTo>
                <a:lnTo>
                  <a:pt x="835819" y="92869"/>
                </a:lnTo>
                <a:lnTo>
                  <a:pt x="850106" y="92869"/>
                </a:lnTo>
                <a:lnTo>
                  <a:pt x="864394" y="92869"/>
                </a:lnTo>
                <a:lnTo>
                  <a:pt x="878681" y="92869"/>
                </a:lnTo>
                <a:lnTo>
                  <a:pt x="892969" y="85725"/>
                </a:lnTo>
                <a:lnTo>
                  <a:pt x="900112" y="85725"/>
                </a:lnTo>
                <a:lnTo>
                  <a:pt x="914400" y="85725"/>
                </a:lnTo>
                <a:lnTo>
                  <a:pt x="935831" y="85725"/>
                </a:lnTo>
                <a:lnTo>
                  <a:pt x="942975" y="85725"/>
                </a:lnTo>
                <a:lnTo>
                  <a:pt x="964406" y="85725"/>
                </a:lnTo>
                <a:lnTo>
                  <a:pt x="978694" y="85725"/>
                </a:lnTo>
                <a:lnTo>
                  <a:pt x="992981" y="85725"/>
                </a:lnTo>
                <a:lnTo>
                  <a:pt x="1007269" y="85725"/>
                </a:lnTo>
                <a:lnTo>
                  <a:pt x="1021556" y="85725"/>
                </a:lnTo>
                <a:lnTo>
                  <a:pt x="1035844" y="85725"/>
                </a:lnTo>
                <a:lnTo>
                  <a:pt x="1042987" y="85725"/>
                </a:lnTo>
                <a:lnTo>
                  <a:pt x="1064419" y="85725"/>
                </a:lnTo>
                <a:lnTo>
                  <a:pt x="1078706" y="85725"/>
                </a:lnTo>
                <a:lnTo>
                  <a:pt x="1092994" y="85725"/>
                </a:lnTo>
                <a:lnTo>
                  <a:pt x="1114425" y="85725"/>
                </a:lnTo>
                <a:lnTo>
                  <a:pt x="1128712" y="78582"/>
                </a:lnTo>
                <a:lnTo>
                  <a:pt x="1143000" y="78582"/>
                </a:lnTo>
                <a:lnTo>
                  <a:pt x="1157287" y="78582"/>
                </a:lnTo>
                <a:lnTo>
                  <a:pt x="1171575" y="78582"/>
                </a:lnTo>
                <a:lnTo>
                  <a:pt x="1185863" y="78582"/>
                </a:lnTo>
                <a:lnTo>
                  <a:pt x="1207294" y="78582"/>
                </a:lnTo>
                <a:lnTo>
                  <a:pt x="1221581" y="78582"/>
                </a:lnTo>
                <a:lnTo>
                  <a:pt x="1235869" y="78582"/>
                </a:lnTo>
                <a:lnTo>
                  <a:pt x="1250156" y="78582"/>
                </a:lnTo>
                <a:lnTo>
                  <a:pt x="1264444" y="78582"/>
                </a:lnTo>
                <a:lnTo>
                  <a:pt x="1278731" y="78582"/>
                </a:lnTo>
                <a:lnTo>
                  <a:pt x="1300163" y="78582"/>
                </a:lnTo>
                <a:lnTo>
                  <a:pt x="1314450" y="78582"/>
                </a:lnTo>
                <a:lnTo>
                  <a:pt x="1328738" y="78582"/>
                </a:lnTo>
                <a:lnTo>
                  <a:pt x="1343025" y="78582"/>
                </a:lnTo>
                <a:lnTo>
                  <a:pt x="1364456" y="78582"/>
                </a:lnTo>
                <a:lnTo>
                  <a:pt x="1378744" y="78582"/>
                </a:lnTo>
                <a:lnTo>
                  <a:pt x="1393031" y="78582"/>
                </a:lnTo>
                <a:lnTo>
                  <a:pt x="1407319" y="78582"/>
                </a:lnTo>
                <a:lnTo>
                  <a:pt x="1428750" y="78582"/>
                </a:lnTo>
                <a:lnTo>
                  <a:pt x="1443038" y="78582"/>
                </a:lnTo>
                <a:lnTo>
                  <a:pt x="1457325" y="78582"/>
                </a:lnTo>
                <a:lnTo>
                  <a:pt x="1478756" y="78582"/>
                </a:lnTo>
                <a:lnTo>
                  <a:pt x="1493044" y="78582"/>
                </a:lnTo>
                <a:lnTo>
                  <a:pt x="1507331" y="78582"/>
                </a:lnTo>
                <a:lnTo>
                  <a:pt x="1528763" y="78582"/>
                </a:lnTo>
                <a:lnTo>
                  <a:pt x="1543050" y="78582"/>
                </a:lnTo>
                <a:lnTo>
                  <a:pt x="1557338" y="85725"/>
                </a:lnTo>
                <a:lnTo>
                  <a:pt x="1578769" y="85725"/>
                </a:lnTo>
                <a:lnTo>
                  <a:pt x="1585913" y="85725"/>
                </a:lnTo>
                <a:lnTo>
                  <a:pt x="1607344" y="85725"/>
                </a:lnTo>
                <a:lnTo>
                  <a:pt x="1621631" y="85725"/>
                </a:lnTo>
                <a:lnTo>
                  <a:pt x="1635919" y="85725"/>
                </a:lnTo>
                <a:lnTo>
                  <a:pt x="1657350" y="85725"/>
                </a:lnTo>
                <a:lnTo>
                  <a:pt x="1671638" y="85725"/>
                </a:lnTo>
                <a:lnTo>
                  <a:pt x="1685925" y="85725"/>
                </a:lnTo>
                <a:lnTo>
                  <a:pt x="1700213" y="85725"/>
                </a:lnTo>
                <a:lnTo>
                  <a:pt x="1714500" y="85725"/>
                </a:lnTo>
                <a:lnTo>
                  <a:pt x="1735931" y="85725"/>
                </a:lnTo>
                <a:lnTo>
                  <a:pt x="1750219" y="92869"/>
                </a:lnTo>
                <a:lnTo>
                  <a:pt x="1764506" y="92869"/>
                </a:lnTo>
                <a:lnTo>
                  <a:pt x="1778794" y="92869"/>
                </a:lnTo>
                <a:lnTo>
                  <a:pt x="1800225" y="92869"/>
                </a:lnTo>
                <a:lnTo>
                  <a:pt x="1814513" y="92869"/>
                </a:lnTo>
                <a:lnTo>
                  <a:pt x="1828800" y="85725"/>
                </a:lnTo>
                <a:lnTo>
                  <a:pt x="1850231" y="85725"/>
                </a:lnTo>
                <a:lnTo>
                  <a:pt x="1864519" y="85725"/>
                </a:lnTo>
                <a:lnTo>
                  <a:pt x="1885950" y="85725"/>
                </a:lnTo>
                <a:lnTo>
                  <a:pt x="1900238" y="85725"/>
                </a:lnTo>
                <a:lnTo>
                  <a:pt x="1914525" y="78582"/>
                </a:lnTo>
                <a:lnTo>
                  <a:pt x="1935956" y="78582"/>
                </a:lnTo>
                <a:lnTo>
                  <a:pt x="1950244" y="71438"/>
                </a:lnTo>
                <a:lnTo>
                  <a:pt x="1971675" y="71438"/>
                </a:lnTo>
                <a:lnTo>
                  <a:pt x="1993106" y="71438"/>
                </a:lnTo>
                <a:lnTo>
                  <a:pt x="2007394" y="71438"/>
                </a:lnTo>
                <a:lnTo>
                  <a:pt x="2028825" y="71438"/>
                </a:lnTo>
                <a:lnTo>
                  <a:pt x="2050256" y="64294"/>
                </a:lnTo>
                <a:lnTo>
                  <a:pt x="2071688" y="64294"/>
                </a:lnTo>
                <a:lnTo>
                  <a:pt x="2085975" y="64294"/>
                </a:lnTo>
                <a:lnTo>
                  <a:pt x="2114550" y="64294"/>
                </a:lnTo>
                <a:lnTo>
                  <a:pt x="2128838" y="64294"/>
                </a:lnTo>
                <a:lnTo>
                  <a:pt x="2150269" y="57150"/>
                </a:lnTo>
                <a:lnTo>
                  <a:pt x="2178844" y="57150"/>
                </a:lnTo>
                <a:lnTo>
                  <a:pt x="2193131" y="57150"/>
                </a:lnTo>
                <a:lnTo>
                  <a:pt x="2221706" y="57150"/>
                </a:lnTo>
                <a:lnTo>
                  <a:pt x="2243138" y="50007"/>
                </a:lnTo>
                <a:lnTo>
                  <a:pt x="2264569" y="50007"/>
                </a:lnTo>
                <a:lnTo>
                  <a:pt x="2286000" y="50007"/>
                </a:lnTo>
                <a:lnTo>
                  <a:pt x="2307431" y="50007"/>
                </a:lnTo>
                <a:lnTo>
                  <a:pt x="2336006" y="50007"/>
                </a:lnTo>
                <a:lnTo>
                  <a:pt x="2357438" y="42863"/>
                </a:lnTo>
                <a:lnTo>
                  <a:pt x="2386013" y="42863"/>
                </a:lnTo>
                <a:lnTo>
                  <a:pt x="2407444" y="42863"/>
                </a:lnTo>
                <a:lnTo>
                  <a:pt x="2428875" y="35719"/>
                </a:lnTo>
                <a:lnTo>
                  <a:pt x="2457450" y="35719"/>
                </a:lnTo>
                <a:lnTo>
                  <a:pt x="2478881" y="35719"/>
                </a:lnTo>
                <a:lnTo>
                  <a:pt x="2507456" y="28575"/>
                </a:lnTo>
                <a:lnTo>
                  <a:pt x="2528888" y="28575"/>
                </a:lnTo>
                <a:lnTo>
                  <a:pt x="2550319" y="28575"/>
                </a:lnTo>
                <a:lnTo>
                  <a:pt x="2578894" y="21432"/>
                </a:lnTo>
                <a:lnTo>
                  <a:pt x="2600325" y="21432"/>
                </a:lnTo>
                <a:lnTo>
                  <a:pt x="2628900" y="21432"/>
                </a:lnTo>
                <a:lnTo>
                  <a:pt x="2650331" y="14288"/>
                </a:lnTo>
                <a:lnTo>
                  <a:pt x="2664619" y="14288"/>
                </a:lnTo>
                <a:lnTo>
                  <a:pt x="2686050" y="14288"/>
                </a:lnTo>
                <a:lnTo>
                  <a:pt x="2700338" y="7144"/>
                </a:lnTo>
                <a:lnTo>
                  <a:pt x="2721769" y="7144"/>
                </a:lnTo>
                <a:lnTo>
                  <a:pt x="2721769" y="0"/>
                </a:lnTo>
                <a:lnTo>
                  <a:pt x="272176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701925" y="3671888"/>
            <a:ext cx="2687638" cy="50800"/>
          </a:xfrm>
          <a:custGeom>
            <a:avLst/>
            <a:gdLst/>
            <a:ahLst/>
            <a:cxnLst/>
            <a:rect l="0" t="0" r="0" b="0"/>
            <a:pathLst>
              <a:path w="2686052" h="50007">
                <a:moveTo>
                  <a:pt x="7144" y="50006"/>
                </a:move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0" y="50006"/>
                </a:lnTo>
                <a:lnTo>
                  <a:pt x="7144" y="50006"/>
                </a:lnTo>
                <a:lnTo>
                  <a:pt x="7144" y="50006"/>
                </a:lnTo>
                <a:lnTo>
                  <a:pt x="14288" y="42863"/>
                </a:lnTo>
                <a:lnTo>
                  <a:pt x="21432" y="42863"/>
                </a:lnTo>
                <a:lnTo>
                  <a:pt x="35719" y="42863"/>
                </a:lnTo>
                <a:lnTo>
                  <a:pt x="42863" y="35719"/>
                </a:lnTo>
                <a:lnTo>
                  <a:pt x="50007" y="35719"/>
                </a:lnTo>
                <a:lnTo>
                  <a:pt x="64294" y="35719"/>
                </a:lnTo>
                <a:lnTo>
                  <a:pt x="71438" y="28575"/>
                </a:lnTo>
                <a:lnTo>
                  <a:pt x="78582" y="28575"/>
                </a:lnTo>
                <a:lnTo>
                  <a:pt x="92869" y="21431"/>
                </a:lnTo>
                <a:lnTo>
                  <a:pt x="107157" y="21431"/>
                </a:lnTo>
                <a:lnTo>
                  <a:pt x="114300" y="21431"/>
                </a:lnTo>
                <a:lnTo>
                  <a:pt x="128588" y="14288"/>
                </a:lnTo>
                <a:lnTo>
                  <a:pt x="135732" y="14288"/>
                </a:lnTo>
                <a:lnTo>
                  <a:pt x="150019" y="14288"/>
                </a:lnTo>
                <a:lnTo>
                  <a:pt x="164307" y="14288"/>
                </a:lnTo>
                <a:lnTo>
                  <a:pt x="178594" y="14288"/>
                </a:lnTo>
                <a:lnTo>
                  <a:pt x="185738" y="14288"/>
                </a:lnTo>
                <a:lnTo>
                  <a:pt x="200025" y="14288"/>
                </a:lnTo>
                <a:lnTo>
                  <a:pt x="214313" y="14288"/>
                </a:lnTo>
                <a:lnTo>
                  <a:pt x="221457" y="14288"/>
                </a:lnTo>
                <a:lnTo>
                  <a:pt x="235744" y="14288"/>
                </a:lnTo>
                <a:lnTo>
                  <a:pt x="250032" y="7144"/>
                </a:lnTo>
                <a:lnTo>
                  <a:pt x="257175" y="7144"/>
                </a:lnTo>
                <a:lnTo>
                  <a:pt x="271463" y="7144"/>
                </a:lnTo>
                <a:lnTo>
                  <a:pt x="285750" y="7144"/>
                </a:lnTo>
                <a:lnTo>
                  <a:pt x="300038" y="14288"/>
                </a:lnTo>
                <a:lnTo>
                  <a:pt x="314325" y="14288"/>
                </a:lnTo>
                <a:lnTo>
                  <a:pt x="321469" y="14288"/>
                </a:lnTo>
                <a:lnTo>
                  <a:pt x="335757" y="14288"/>
                </a:lnTo>
                <a:lnTo>
                  <a:pt x="350044" y="14288"/>
                </a:lnTo>
                <a:lnTo>
                  <a:pt x="364332" y="14288"/>
                </a:lnTo>
                <a:lnTo>
                  <a:pt x="371475" y="14288"/>
                </a:lnTo>
                <a:lnTo>
                  <a:pt x="385763" y="14288"/>
                </a:lnTo>
                <a:lnTo>
                  <a:pt x="400050" y="14288"/>
                </a:lnTo>
                <a:lnTo>
                  <a:pt x="414338" y="14288"/>
                </a:lnTo>
                <a:lnTo>
                  <a:pt x="428625" y="14288"/>
                </a:lnTo>
                <a:lnTo>
                  <a:pt x="442913" y="14288"/>
                </a:lnTo>
                <a:lnTo>
                  <a:pt x="457200" y="14288"/>
                </a:lnTo>
                <a:lnTo>
                  <a:pt x="464344" y="21431"/>
                </a:lnTo>
                <a:lnTo>
                  <a:pt x="485775" y="21431"/>
                </a:lnTo>
                <a:lnTo>
                  <a:pt x="492919" y="21431"/>
                </a:lnTo>
                <a:lnTo>
                  <a:pt x="507207" y="21431"/>
                </a:lnTo>
                <a:lnTo>
                  <a:pt x="528638" y="21431"/>
                </a:lnTo>
                <a:lnTo>
                  <a:pt x="542925" y="21431"/>
                </a:lnTo>
                <a:lnTo>
                  <a:pt x="557213" y="21431"/>
                </a:lnTo>
                <a:lnTo>
                  <a:pt x="571500" y="21431"/>
                </a:lnTo>
                <a:lnTo>
                  <a:pt x="592932" y="21431"/>
                </a:lnTo>
                <a:lnTo>
                  <a:pt x="607219" y="21431"/>
                </a:lnTo>
                <a:lnTo>
                  <a:pt x="621507" y="21431"/>
                </a:lnTo>
                <a:lnTo>
                  <a:pt x="642938" y="28575"/>
                </a:lnTo>
                <a:lnTo>
                  <a:pt x="657225" y="28575"/>
                </a:lnTo>
                <a:lnTo>
                  <a:pt x="671513" y="28575"/>
                </a:lnTo>
                <a:lnTo>
                  <a:pt x="685800" y="28575"/>
                </a:lnTo>
                <a:lnTo>
                  <a:pt x="707232" y="28575"/>
                </a:lnTo>
                <a:lnTo>
                  <a:pt x="721519" y="28575"/>
                </a:lnTo>
                <a:lnTo>
                  <a:pt x="742950" y="35719"/>
                </a:lnTo>
                <a:lnTo>
                  <a:pt x="757238" y="35719"/>
                </a:lnTo>
                <a:lnTo>
                  <a:pt x="778669" y="35719"/>
                </a:lnTo>
                <a:lnTo>
                  <a:pt x="792957" y="35719"/>
                </a:lnTo>
                <a:lnTo>
                  <a:pt x="807244" y="35719"/>
                </a:lnTo>
                <a:lnTo>
                  <a:pt x="828675" y="42863"/>
                </a:lnTo>
                <a:lnTo>
                  <a:pt x="842963" y="42863"/>
                </a:lnTo>
                <a:lnTo>
                  <a:pt x="864394" y="42863"/>
                </a:lnTo>
                <a:lnTo>
                  <a:pt x="878682" y="42863"/>
                </a:lnTo>
                <a:lnTo>
                  <a:pt x="900113" y="42863"/>
                </a:lnTo>
                <a:lnTo>
                  <a:pt x="921544" y="42863"/>
                </a:lnTo>
                <a:lnTo>
                  <a:pt x="935832" y="42863"/>
                </a:lnTo>
                <a:lnTo>
                  <a:pt x="950119" y="42863"/>
                </a:lnTo>
                <a:lnTo>
                  <a:pt x="971550" y="42863"/>
                </a:lnTo>
                <a:lnTo>
                  <a:pt x="992982" y="42863"/>
                </a:lnTo>
                <a:lnTo>
                  <a:pt x="1007269" y="42863"/>
                </a:lnTo>
                <a:lnTo>
                  <a:pt x="1021557" y="42863"/>
                </a:lnTo>
                <a:lnTo>
                  <a:pt x="1042988" y="35719"/>
                </a:lnTo>
                <a:lnTo>
                  <a:pt x="1057275" y="35719"/>
                </a:lnTo>
                <a:lnTo>
                  <a:pt x="1078707" y="35719"/>
                </a:lnTo>
                <a:lnTo>
                  <a:pt x="1100138" y="35719"/>
                </a:lnTo>
                <a:lnTo>
                  <a:pt x="1114425" y="35719"/>
                </a:lnTo>
                <a:lnTo>
                  <a:pt x="1135857" y="35719"/>
                </a:lnTo>
                <a:lnTo>
                  <a:pt x="1150144" y="35719"/>
                </a:lnTo>
                <a:lnTo>
                  <a:pt x="1164432" y="35719"/>
                </a:lnTo>
                <a:lnTo>
                  <a:pt x="1185863" y="28575"/>
                </a:lnTo>
                <a:lnTo>
                  <a:pt x="1207294" y="28575"/>
                </a:lnTo>
                <a:lnTo>
                  <a:pt x="1221582" y="28575"/>
                </a:lnTo>
                <a:lnTo>
                  <a:pt x="1243013" y="28575"/>
                </a:lnTo>
                <a:lnTo>
                  <a:pt x="1257300" y="28575"/>
                </a:lnTo>
                <a:lnTo>
                  <a:pt x="1278732" y="28575"/>
                </a:lnTo>
                <a:lnTo>
                  <a:pt x="1293019" y="28575"/>
                </a:lnTo>
                <a:lnTo>
                  <a:pt x="1314451" y="21431"/>
                </a:lnTo>
                <a:lnTo>
                  <a:pt x="1328738" y="21431"/>
                </a:lnTo>
                <a:lnTo>
                  <a:pt x="1350169" y="21431"/>
                </a:lnTo>
                <a:lnTo>
                  <a:pt x="1371601" y="21431"/>
                </a:lnTo>
                <a:lnTo>
                  <a:pt x="1385888" y="21431"/>
                </a:lnTo>
                <a:lnTo>
                  <a:pt x="1407319" y="21431"/>
                </a:lnTo>
                <a:lnTo>
                  <a:pt x="1428751" y="21431"/>
                </a:lnTo>
                <a:lnTo>
                  <a:pt x="1443038" y="21431"/>
                </a:lnTo>
                <a:lnTo>
                  <a:pt x="1464469" y="21431"/>
                </a:lnTo>
                <a:lnTo>
                  <a:pt x="1478757" y="28575"/>
                </a:lnTo>
                <a:lnTo>
                  <a:pt x="1500188" y="28575"/>
                </a:lnTo>
                <a:lnTo>
                  <a:pt x="1521619" y="28575"/>
                </a:lnTo>
                <a:lnTo>
                  <a:pt x="1543051" y="28575"/>
                </a:lnTo>
                <a:lnTo>
                  <a:pt x="1564482" y="28575"/>
                </a:lnTo>
                <a:lnTo>
                  <a:pt x="1578769" y="28575"/>
                </a:lnTo>
                <a:lnTo>
                  <a:pt x="1600201" y="28575"/>
                </a:lnTo>
                <a:lnTo>
                  <a:pt x="1628776" y="28575"/>
                </a:lnTo>
                <a:lnTo>
                  <a:pt x="1650207" y="28575"/>
                </a:lnTo>
                <a:lnTo>
                  <a:pt x="1671638" y="28575"/>
                </a:lnTo>
                <a:lnTo>
                  <a:pt x="1693069" y="28575"/>
                </a:lnTo>
                <a:lnTo>
                  <a:pt x="1714501" y="21431"/>
                </a:lnTo>
                <a:lnTo>
                  <a:pt x="1735932" y="21431"/>
                </a:lnTo>
                <a:lnTo>
                  <a:pt x="1757363" y="21431"/>
                </a:lnTo>
                <a:lnTo>
                  <a:pt x="1785938" y="21431"/>
                </a:lnTo>
                <a:lnTo>
                  <a:pt x="1807369" y="21431"/>
                </a:lnTo>
                <a:lnTo>
                  <a:pt x="1828801" y="21431"/>
                </a:lnTo>
                <a:lnTo>
                  <a:pt x="1857376" y="21431"/>
                </a:lnTo>
                <a:lnTo>
                  <a:pt x="1878807" y="21431"/>
                </a:lnTo>
                <a:lnTo>
                  <a:pt x="1900238" y="21431"/>
                </a:lnTo>
                <a:lnTo>
                  <a:pt x="1928813" y="21431"/>
                </a:lnTo>
                <a:lnTo>
                  <a:pt x="1950244" y="21431"/>
                </a:lnTo>
                <a:lnTo>
                  <a:pt x="1978819" y="21431"/>
                </a:lnTo>
                <a:lnTo>
                  <a:pt x="2000251" y="21431"/>
                </a:lnTo>
                <a:lnTo>
                  <a:pt x="2021682" y="21431"/>
                </a:lnTo>
                <a:lnTo>
                  <a:pt x="2050257" y="21431"/>
                </a:lnTo>
                <a:lnTo>
                  <a:pt x="2071688" y="21431"/>
                </a:lnTo>
                <a:lnTo>
                  <a:pt x="2100263" y="21431"/>
                </a:lnTo>
                <a:lnTo>
                  <a:pt x="2121694" y="21431"/>
                </a:lnTo>
                <a:lnTo>
                  <a:pt x="2143126" y="21431"/>
                </a:lnTo>
                <a:lnTo>
                  <a:pt x="2171701" y="21431"/>
                </a:lnTo>
                <a:lnTo>
                  <a:pt x="2200276" y="21431"/>
                </a:lnTo>
                <a:lnTo>
                  <a:pt x="2221707" y="21431"/>
                </a:lnTo>
                <a:lnTo>
                  <a:pt x="2250282" y="21431"/>
                </a:lnTo>
                <a:lnTo>
                  <a:pt x="2278857" y="21431"/>
                </a:lnTo>
                <a:lnTo>
                  <a:pt x="2300288" y="14288"/>
                </a:lnTo>
                <a:lnTo>
                  <a:pt x="2328863" y="14288"/>
                </a:lnTo>
                <a:lnTo>
                  <a:pt x="2357438" y="14288"/>
                </a:lnTo>
                <a:lnTo>
                  <a:pt x="2386013" y="14288"/>
                </a:lnTo>
                <a:lnTo>
                  <a:pt x="2414588" y="14288"/>
                </a:lnTo>
                <a:lnTo>
                  <a:pt x="2443163" y="14288"/>
                </a:lnTo>
                <a:lnTo>
                  <a:pt x="2471738" y="14288"/>
                </a:lnTo>
                <a:lnTo>
                  <a:pt x="2500313" y="14288"/>
                </a:lnTo>
                <a:lnTo>
                  <a:pt x="2528888" y="14288"/>
                </a:lnTo>
                <a:lnTo>
                  <a:pt x="2550319" y="14288"/>
                </a:lnTo>
                <a:lnTo>
                  <a:pt x="2571751" y="14288"/>
                </a:lnTo>
                <a:lnTo>
                  <a:pt x="2600326" y="7144"/>
                </a:lnTo>
                <a:lnTo>
                  <a:pt x="2621757" y="7144"/>
                </a:lnTo>
                <a:lnTo>
                  <a:pt x="2643188" y="7144"/>
                </a:lnTo>
                <a:lnTo>
                  <a:pt x="2657476" y="0"/>
                </a:lnTo>
                <a:lnTo>
                  <a:pt x="2671763" y="0"/>
                </a:lnTo>
                <a:lnTo>
                  <a:pt x="2678907" y="0"/>
                </a:lnTo>
                <a:lnTo>
                  <a:pt x="2686051" y="0"/>
                </a:lnTo>
                <a:lnTo>
                  <a:pt x="268605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781300" y="4035426"/>
            <a:ext cx="1714500" cy="36513"/>
          </a:xfrm>
          <a:custGeom>
            <a:avLst/>
            <a:gdLst/>
            <a:ahLst/>
            <a:cxnLst/>
            <a:rect l="0" t="0" r="0" b="0"/>
            <a:pathLst>
              <a:path w="1714501" h="35720">
                <a:moveTo>
                  <a:pt x="7143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35719"/>
                </a:lnTo>
                <a:lnTo>
                  <a:pt x="14287" y="35719"/>
                </a:lnTo>
                <a:lnTo>
                  <a:pt x="28575" y="35719"/>
                </a:lnTo>
                <a:lnTo>
                  <a:pt x="35718" y="35719"/>
                </a:lnTo>
                <a:lnTo>
                  <a:pt x="50006" y="35719"/>
                </a:lnTo>
                <a:lnTo>
                  <a:pt x="57150" y="35719"/>
                </a:lnTo>
                <a:lnTo>
                  <a:pt x="64293" y="35719"/>
                </a:lnTo>
                <a:lnTo>
                  <a:pt x="78581" y="35719"/>
                </a:lnTo>
                <a:lnTo>
                  <a:pt x="85725" y="35719"/>
                </a:lnTo>
                <a:lnTo>
                  <a:pt x="92868" y="35719"/>
                </a:lnTo>
                <a:lnTo>
                  <a:pt x="100012" y="28575"/>
                </a:lnTo>
                <a:lnTo>
                  <a:pt x="114300" y="28575"/>
                </a:lnTo>
                <a:lnTo>
                  <a:pt x="121443" y="28575"/>
                </a:lnTo>
                <a:lnTo>
                  <a:pt x="135731" y="28575"/>
                </a:lnTo>
                <a:lnTo>
                  <a:pt x="150018" y="21432"/>
                </a:lnTo>
                <a:lnTo>
                  <a:pt x="157162" y="21432"/>
                </a:lnTo>
                <a:lnTo>
                  <a:pt x="171450" y="21432"/>
                </a:lnTo>
                <a:lnTo>
                  <a:pt x="178593" y="21432"/>
                </a:lnTo>
                <a:lnTo>
                  <a:pt x="192881" y="21432"/>
                </a:lnTo>
                <a:lnTo>
                  <a:pt x="207168" y="21432"/>
                </a:lnTo>
                <a:lnTo>
                  <a:pt x="221456" y="21432"/>
                </a:lnTo>
                <a:lnTo>
                  <a:pt x="235743" y="21432"/>
                </a:lnTo>
                <a:lnTo>
                  <a:pt x="242887" y="21432"/>
                </a:lnTo>
                <a:lnTo>
                  <a:pt x="257175" y="21432"/>
                </a:lnTo>
                <a:lnTo>
                  <a:pt x="271462" y="21432"/>
                </a:lnTo>
                <a:lnTo>
                  <a:pt x="278606" y="21432"/>
                </a:lnTo>
                <a:lnTo>
                  <a:pt x="300037" y="21432"/>
                </a:lnTo>
                <a:lnTo>
                  <a:pt x="314325" y="21432"/>
                </a:lnTo>
                <a:lnTo>
                  <a:pt x="321468" y="21432"/>
                </a:lnTo>
                <a:lnTo>
                  <a:pt x="335756" y="28575"/>
                </a:lnTo>
                <a:lnTo>
                  <a:pt x="350043" y="28575"/>
                </a:lnTo>
                <a:lnTo>
                  <a:pt x="364331" y="28575"/>
                </a:lnTo>
                <a:lnTo>
                  <a:pt x="378618" y="28575"/>
                </a:lnTo>
                <a:lnTo>
                  <a:pt x="392906" y="28575"/>
                </a:lnTo>
                <a:lnTo>
                  <a:pt x="407193" y="28575"/>
                </a:lnTo>
                <a:lnTo>
                  <a:pt x="421481" y="28575"/>
                </a:lnTo>
                <a:lnTo>
                  <a:pt x="435768" y="21432"/>
                </a:lnTo>
                <a:lnTo>
                  <a:pt x="450056" y="21432"/>
                </a:lnTo>
                <a:lnTo>
                  <a:pt x="471487" y="21432"/>
                </a:lnTo>
                <a:lnTo>
                  <a:pt x="485775" y="21432"/>
                </a:lnTo>
                <a:lnTo>
                  <a:pt x="500062" y="21432"/>
                </a:lnTo>
                <a:lnTo>
                  <a:pt x="521493" y="21432"/>
                </a:lnTo>
                <a:lnTo>
                  <a:pt x="542925" y="14288"/>
                </a:lnTo>
                <a:lnTo>
                  <a:pt x="557212" y="14288"/>
                </a:lnTo>
                <a:lnTo>
                  <a:pt x="578643" y="14288"/>
                </a:lnTo>
                <a:lnTo>
                  <a:pt x="592931" y="14288"/>
                </a:lnTo>
                <a:lnTo>
                  <a:pt x="614362" y="14288"/>
                </a:lnTo>
                <a:lnTo>
                  <a:pt x="635793" y="14288"/>
                </a:lnTo>
                <a:lnTo>
                  <a:pt x="650081" y="14288"/>
                </a:lnTo>
                <a:lnTo>
                  <a:pt x="671512" y="14288"/>
                </a:lnTo>
                <a:lnTo>
                  <a:pt x="692943" y="21432"/>
                </a:lnTo>
                <a:lnTo>
                  <a:pt x="707231" y="21432"/>
                </a:lnTo>
                <a:lnTo>
                  <a:pt x="728662" y="14288"/>
                </a:lnTo>
                <a:lnTo>
                  <a:pt x="742950" y="14288"/>
                </a:lnTo>
                <a:lnTo>
                  <a:pt x="764381" y="14288"/>
                </a:lnTo>
                <a:lnTo>
                  <a:pt x="778668" y="21432"/>
                </a:lnTo>
                <a:lnTo>
                  <a:pt x="800100" y="21432"/>
                </a:lnTo>
                <a:lnTo>
                  <a:pt x="821531" y="21432"/>
                </a:lnTo>
                <a:lnTo>
                  <a:pt x="842962" y="21432"/>
                </a:lnTo>
                <a:lnTo>
                  <a:pt x="857250" y="21432"/>
                </a:lnTo>
                <a:lnTo>
                  <a:pt x="878681" y="21432"/>
                </a:lnTo>
                <a:lnTo>
                  <a:pt x="900112" y="21432"/>
                </a:lnTo>
                <a:lnTo>
                  <a:pt x="921543" y="21432"/>
                </a:lnTo>
                <a:lnTo>
                  <a:pt x="942975" y="14288"/>
                </a:lnTo>
                <a:lnTo>
                  <a:pt x="957262" y="14288"/>
                </a:lnTo>
                <a:lnTo>
                  <a:pt x="978693" y="14288"/>
                </a:lnTo>
                <a:lnTo>
                  <a:pt x="1000125" y="7144"/>
                </a:lnTo>
                <a:lnTo>
                  <a:pt x="1021556" y="7144"/>
                </a:lnTo>
                <a:lnTo>
                  <a:pt x="1042987" y="7144"/>
                </a:lnTo>
                <a:lnTo>
                  <a:pt x="1064418" y="7144"/>
                </a:lnTo>
                <a:lnTo>
                  <a:pt x="1085850" y="7144"/>
                </a:lnTo>
                <a:lnTo>
                  <a:pt x="1100137" y="0"/>
                </a:lnTo>
                <a:lnTo>
                  <a:pt x="1128712" y="0"/>
                </a:lnTo>
                <a:lnTo>
                  <a:pt x="1143000" y="0"/>
                </a:lnTo>
                <a:lnTo>
                  <a:pt x="1164431" y="0"/>
                </a:lnTo>
                <a:lnTo>
                  <a:pt x="1178718" y="0"/>
                </a:lnTo>
                <a:lnTo>
                  <a:pt x="1193006" y="0"/>
                </a:lnTo>
                <a:lnTo>
                  <a:pt x="1214437" y="0"/>
                </a:lnTo>
                <a:lnTo>
                  <a:pt x="1235869" y="0"/>
                </a:lnTo>
                <a:lnTo>
                  <a:pt x="1250156" y="0"/>
                </a:lnTo>
                <a:lnTo>
                  <a:pt x="1264444" y="0"/>
                </a:lnTo>
                <a:lnTo>
                  <a:pt x="1278731" y="0"/>
                </a:lnTo>
                <a:lnTo>
                  <a:pt x="1300162" y="0"/>
                </a:lnTo>
                <a:lnTo>
                  <a:pt x="1314450" y="0"/>
                </a:lnTo>
                <a:lnTo>
                  <a:pt x="1328737" y="0"/>
                </a:lnTo>
                <a:lnTo>
                  <a:pt x="1350169" y="0"/>
                </a:lnTo>
                <a:lnTo>
                  <a:pt x="1357312" y="0"/>
                </a:lnTo>
                <a:lnTo>
                  <a:pt x="1378744" y="0"/>
                </a:lnTo>
                <a:lnTo>
                  <a:pt x="1393031" y="0"/>
                </a:lnTo>
                <a:lnTo>
                  <a:pt x="1407319" y="0"/>
                </a:lnTo>
                <a:lnTo>
                  <a:pt x="1421606" y="0"/>
                </a:lnTo>
                <a:lnTo>
                  <a:pt x="1435894" y="0"/>
                </a:lnTo>
                <a:lnTo>
                  <a:pt x="1450181" y="0"/>
                </a:lnTo>
                <a:lnTo>
                  <a:pt x="1464469" y="0"/>
                </a:lnTo>
                <a:lnTo>
                  <a:pt x="1478756" y="0"/>
                </a:lnTo>
                <a:lnTo>
                  <a:pt x="1493044" y="7144"/>
                </a:lnTo>
                <a:lnTo>
                  <a:pt x="1507331" y="7144"/>
                </a:lnTo>
                <a:lnTo>
                  <a:pt x="1528762" y="7144"/>
                </a:lnTo>
                <a:lnTo>
                  <a:pt x="1543050" y="7144"/>
                </a:lnTo>
                <a:lnTo>
                  <a:pt x="1557337" y="7144"/>
                </a:lnTo>
                <a:lnTo>
                  <a:pt x="1571625" y="7144"/>
                </a:lnTo>
                <a:lnTo>
                  <a:pt x="1593056" y="7144"/>
                </a:lnTo>
                <a:lnTo>
                  <a:pt x="1607344" y="7144"/>
                </a:lnTo>
                <a:lnTo>
                  <a:pt x="1621631" y="7144"/>
                </a:lnTo>
                <a:lnTo>
                  <a:pt x="1635919" y="7144"/>
                </a:lnTo>
                <a:lnTo>
                  <a:pt x="1657350" y="7144"/>
                </a:lnTo>
                <a:lnTo>
                  <a:pt x="1678781" y="7144"/>
                </a:lnTo>
                <a:lnTo>
                  <a:pt x="1693069" y="14288"/>
                </a:lnTo>
                <a:lnTo>
                  <a:pt x="1707356" y="14288"/>
                </a:lnTo>
                <a:lnTo>
                  <a:pt x="1714500" y="14288"/>
                </a:lnTo>
                <a:lnTo>
                  <a:pt x="1714500" y="142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24376" y="4471988"/>
            <a:ext cx="1414463" cy="50800"/>
          </a:xfrm>
          <a:custGeom>
            <a:avLst/>
            <a:gdLst/>
            <a:ahLst/>
            <a:cxnLst/>
            <a:rect l="0" t="0" r="0" b="0"/>
            <a:pathLst>
              <a:path w="1414463" h="50008">
                <a:moveTo>
                  <a:pt x="0" y="50007"/>
                </a:moveTo>
                <a:lnTo>
                  <a:pt x="0" y="50007"/>
                </a:lnTo>
                <a:lnTo>
                  <a:pt x="0" y="50007"/>
                </a:lnTo>
                <a:lnTo>
                  <a:pt x="0" y="50007"/>
                </a:lnTo>
                <a:lnTo>
                  <a:pt x="0" y="50007"/>
                </a:lnTo>
                <a:lnTo>
                  <a:pt x="0" y="42863"/>
                </a:lnTo>
                <a:lnTo>
                  <a:pt x="0" y="42863"/>
                </a:lnTo>
                <a:lnTo>
                  <a:pt x="7144" y="42863"/>
                </a:lnTo>
                <a:lnTo>
                  <a:pt x="7144" y="42863"/>
                </a:lnTo>
                <a:lnTo>
                  <a:pt x="14287" y="35719"/>
                </a:lnTo>
                <a:lnTo>
                  <a:pt x="14287" y="35719"/>
                </a:lnTo>
                <a:lnTo>
                  <a:pt x="21431" y="35719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35719" y="21432"/>
                </a:lnTo>
                <a:lnTo>
                  <a:pt x="42862" y="21432"/>
                </a:lnTo>
                <a:lnTo>
                  <a:pt x="50006" y="21432"/>
                </a:lnTo>
                <a:lnTo>
                  <a:pt x="50006" y="21432"/>
                </a:lnTo>
                <a:lnTo>
                  <a:pt x="57150" y="21432"/>
                </a:lnTo>
                <a:lnTo>
                  <a:pt x="57150" y="14288"/>
                </a:lnTo>
                <a:lnTo>
                  <a:pt x="64294" y="14288"/>
                </a:lnTo>
                <a:lnTo>
                  <a:pt x="71437" y="21432"/>
                </a:lnTo>
                <a:lnTo>
                  <a:pt x="71437" y="21432"/>
                </a:lnTo>
                <a:lnTo>
                  <a:pt x="78581" y="21432"/>
                </a:lnTo>
                <a:lnTo>
                  <a:pt x="85725" y="21432"/>
                </a:lnTo>
                <a:lnTo>
                  <a:pt x="92869" y="21432"/>
                </a:lnTo>
                <a:lnTo>
                  <a:pt x="92869" y="21432"/>
                </a:lnTo>
                <a:lnTo>
                  <a:pt x="100012" y="21432"/>
                </a:lnTo>
                <a:lnTo>
                  <a:pt x="100012" y="21432"/>
                </a:lnTo>
                <a:lnTo>
                  <a:pt x="107156" y="14288"/>
                </a:lnTo>
                <a:lnTo>
                  <a:pt x="114300" y="14288"/>
                </a:lnTo>
                <a:lnTo>
                  <a:pt x="121444" y="14288"/>
                </a:lnTo>
                <a:lnTo>
                  <a:pt x="128587" y="7144"/>
                </a:lnTo>
                <a:lnTo>
                  <a:pt x="128587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50019" y="7144"/>
                </a:lnTo>
                <a:lnTo>
                  <a:pt x="157162" y="7144"/>
                </a:lnTo>
                <a:lnTo>
                  <a:pt x="164306" y="7144"/>
                </a:lnTo>
                <a:lnTo>
                  <a:pt x="171450" y="7144"/>
                </a:lnTo>
                <a:lnTo>
                  <a:pt x="178594" y="7144"/>
                </a:lnTo>
                <a:lnTo>
                  <a:pt x="178594" y="7144"/>
                </a:lnTo>
                <a:lnTo>
                  <a:pt x="185737" y="7144"/>
                </a:lnTo>
                <a:lnTo>
                  <a:pt x="192881" y="7144"/>
                </a:lnTo>
                <a:lnTo>
                  <a:pt x="200025" y="7144"/>
                </a:lnTo>
                <a:lnTo>
                  <a:pt x="207169" y="7144"/>
                </a:lnTo>
                <a:lnTo>
                  <a:pt x="214312" y="7144"/>
                </a:lnTo>
                <a:lnTo>
                  <a:pt x="221456" y="14288"/>
                </a:lnTo>
                <a:lnTo>
                  <a:pt x="228600" y="14288"/>
                </a:lnTo>
                <a:lnTo>
                  <a:pt x="235744" y="21432"/>
                </a:lnTo>
                <a:lnTo>
                  <a:pt x="242887" y="21432"/>
                </a:lnTo>
                <a:lnTo>
                  <a:pt x="250031" y="21432"/>
                </a:lnTo>
                <a:lnTo>
                  <a:pt x="257175" y="21432"/>
                </a:lnTo>
                <a:lnTo>
                  <a:pt x="264319" y="21432"/>
                </a:lnTo>
                <a:lnTo>
                  <a:pt x="271462" y="21432"/>
                </a:lnTo>
                <a:lnTo>
                  <a:pt x="285750" y="21432"/>
                </a:lnTo>
                <a:lnTo>
                  <a:pt x="285750" y="21432"/>
                </a:lnTo>
                <a:lnTo>
                  <a:pt x="300037" y="21432"/>
                </a:lnTo>
                <a:lnTo>
                  <a:pt x="307181" y="21432"/>
                </a:lnTo>
                <a:lnTo>
                  <a:pt x="314325" y="21432"/>
                </a:lnTo>
                <a:lnTo>
                  <a:pt x="321469" y="21432"/>
                </a:lnTo>
                <a:lnTo>
                  <a:pt x="328612" y="28575"/>
                </a:lnTo>
                <a:lnTo>
                  <a:pt x="335756" y="28575"/>
                </a:lnTo>
                <a:lnTo>
                  <a:pt x="350044" y="28575"/>
                </a:lnTo>
                <a:lnTo>
                  <a:pt x="357187" y="28575"/>
                </a:lnTo>
                <a:lnTo>
                  <a:pt x="371475" y="28575"/>
                </a:lnTo>
                <a:lnTo>
                  <a:pt x="378619" y="28575"/>
                </a:lnTo>
                <a:lnTo>
                  <a:pt x="392906" y="28575"/>
                </a:lnTo>
                <a:lnTo>
                  <a:pt x="400050" y="35719"/>
                </a:lnTo>
                <a:lnTo>
                  <a:pt x="407194" y="35719"/>
                </a:lnTo>
                <a:lnTo>
                  <a:pt x="421481" y="35719"/>
                </a:lnTo>
                <a:lnTo>
                  <a:pt x="428625" y="35719"/>
                </a:lnTo>
                <a:lnTo>
                  <a:pt x="435769" y="35719"/>
                </a:lnTo>
                <a:lnTo>
                  <a:pt x="450056" y="35719"/>
                </a:lnTo>
                <a:lnTo>
                  <a:pt x="457200" y="42863"/>
                </a:lnTo>
                <a:lnTo>
                  <a:pt x="471487" y="42863"/>
                </a:lnTo>
                <a:lnTo>
                  <a:pt x="485775" y="42863"/>
                </a:lnTo>
                <a:lnTo>
                  <a:pt x="492919" y="42863"/>
                </a:lnTo>
                <a:lnTo>
                  <a:pt x="507206" y="42863"/>
                </a:lnTo>
                <a:lnTo>
                  <a:pt x="514350" y="42863"/>
                </a:lnTo>
                <a:lnTo>
                  <a:pt x="528637" y="42863"/>
                </a:lnTo>
                <a:lnTo>
                  <a:pt x="535781" y="42863"/>
                </a:lnTo>
                <a:lnTo>
                  <a:pt x="550069" y="42863"/>
                </a:lnTo>
                <a:lnTo>
                  <a:pt x="557212" y="42863"/>
                </a:lnTo>
                <a:lnTo>
                  <a:pt x="571500" y="42863"/>
                </a:lnTo>
                <a:lnTo>
                  <a:pt x="585787" y="42863"/>
                </a:lnTo>
                <a:lnTo>
                  <a:pt x="600075" y="50007"/>
                </a:lnTo>
                <a:lnTo>
                  <a:pt x="607219" y="50007"/>
                </a:lnTo>
                <a:lnTo>
                  <a:pt x="621506" y="50007"/>
                </a:lnTo>
                <a:lnTo>
                  <a:pt x="635794" y="50007"/>
                </a:lnTo>
                <a:lnTo>
                  <a:pt x="642937" y="50007"/>
                </a:lnTo>
                <a:lnTo>
                  <a:pt x="657225" y="42863"/>
                </a:lnTo>
                <a:lnTo>
                  <a:pt x="671512" y="42863"/>
                </a:lnTo>
                <a:lnTo>
                  <a:pt x="678656" y="42863"/>
                </a:lnTo>
                <a:lnTo>
                  <a:pt x="700087" y="42863"/>
                </a:lnTo>
                <a:lnTo>
                  <a:pt x="707231" y="42863"/>
                </a:lnTo>
                <a:lnTo>
                  <a:pt x="721519" y="42863"/>
                </a:lnTo>
                <a:lnTo>
                  <a:pt x="735806" y="42863"/>
                </a:lnTo>
                <a:lnTo>
                  <a:pt x="750094" y="42863"/>
                </a:lnTo>
                <a:lnTo>
                  <a:pt x="764381" y="42863"/>
                </a:lnTo>
                <a:lnTo>
                  <a:pt x="778669" y="35719"/>
                </a:lnTo>
                <a:lnTo>
                  <a:pt x="785812" y="35719"/>
                </a:lnTo>
                <a:lnTo>
                  <a:pt x="800100" y="35719"/>
                </a:lnTo>
                <a:lnTo>
                  <a:pt x="814387" y="35719"/>
                </a:lnTo>
                <a:lnTo>
                  <a:pt x="828675" y="35719"/>
                </a:lnTo>
                <a:lnTo>
                  <a:pt x="842962" y="35719"/>
                </a:lnTo>
                <a:lnTo>
                  <a:pt x="857250" y="35719"/>
                </a:lnTo>
                <a:lnTo>
                  <a:pt x="871537" y="35719"/>
                </a:lnTo>
                <a:lnTo>
                  <a:pt x="885825" y="28575"/>
                </a:lnTo>
                <a:lnTo>
                  <a:pt x="900112" y="28575"/>
                </a:lnTo>
                <a:lnTo>
                  <a:pt x="914400" y="28575"/>
                </a:lnTo>
                <a:lnTo>
                  <a:pt x="928687" y="28575"/>
                </a:lnTo>
                <a:lnTo>
                  <a:pt x="942975" y="21432"/>
                </a:lnTo>
                <a:lnTo>
                  <a:pt x="957262" y="21432"/>
                </a:lnTo>
                <a:lnTo>
                  <a:pt x="964406" y="21432"/>
                </a:lnTo>
                <a:lnTo>
                  <a:pt x="978694" y="21432"/>
                </a:lnTo>
                <a:lnTo>
                  <a:pt x="992981" y="14288"/>
                </a:lnTo>
                <a:lnTo>
                  <a:pt x="1007269" y="14288"/>
                </a:lnTo>
                <a:lnTo>
                  <a:pt x="1021556" y="14288"/>
                </a:lnTo>
                <a:lnTo>
                  <a:pt x="1035844" y="14288"/>
                </a:lnTo>
                <a:lnTo>
                  <a:pt x="1050131" y="14288"/>
                </a:lnTo>
                <a:lnTo>
                  <a:pt x="1064419" y="21432"/>
                </a:lnTo>
                <a:lnTo>
                  <a:pt x="1078706" y="21432"/>
                </a:lnTo>
                <a:lnTo>
                  <a:pt x="1092994" y="21432"/>
                </a:lnTo>
                <a:lnTo>
                  <a:pt x="1107281" y="21432"/>
                </a:lnTo>
                <a:lnTo>
                  <a:pt x="1121569" y="14288"/>
                </a:lnTo>
                <a:lnTo>
                  <a:pt x="1135856" y="14288"/>
                </a:lnTo>
                <a:lnTo>
                  <a:pt x="1150144" y="14288"/>
                </a:lnTo>
                <a:lnTo>
                  <a:pt x="1164431" y="14288"/>
                </a:lnTo>
                <a:lnTo>
                  <a:pt x="1178719" y="7144"/>
                </a:lnTo>
                <a:lnTo>
                  <a:pt x="1193006" y="7144"/>
                </a:lnTo>
                <a:lnTo>
                  <a:pt x="1207294" y="7144"/>
                </a:lnTo>
                <a:lnTo>
                  <a:pt x="1221581" y="7144"/>
                </a:lnTo>
                <a:lnTo>
                  <a:pt x="1235869" y="7144"/>
                </a:lnTo>
                <a:lnTo>
                  <a:pt x="1250156" y="7144"/>
                </a:lnTo>
                <a:lnTo>
                  <a:pt x="1264444" y="7144"/>
                </a:lnTo>
                <a:lnTo>
                  <a:pt x="1278731" y="7144"/>
                </a:lnTo>
                <a:lnTo>
                  <a:pt x="1293019" y="7144"/>
                </a:lnTo>
                <a:lnTo>
                  <a:pt x="1307306" y="7144"/>
                </a:lnTo>
                <a:lnTo>
                  <a:pt x="1321594" y="7144"/>
                </a:lnTo>
                <a:lnTo>
                  <a:pt x="1335881" y="7144"/>
                </a:lnTo>
                <a:lnTo>
                  <a:pt x="1343025" y="7144"/>
                </a:lnTo>
                <a:lnTo>
                  <a:pt x="1357312" y="7144"/>
                </a:lnTo>
                <a:lnTo>
                  <a:pt x="1371600" y="7144"/>
                </a:lnTo>
                <a:lnTo>
                  <a:pt x="1378744" y="7144"/>
                </a:lnTo>
                <a:lnTo>
                  <a:pt x="1385887" y="7144"/>
                </a:lnTo>
                <a:lnTo>
                  <a:pt x="1400175" y="7144"/>
                </a:lnTo>
                <a:lnTo>
                  <a:pt x="1407319" y="7144"/>
                </a:lnTo>
                <a:lnTo>
                  <a:pt x="1414462" y="0"/>
                </a:lnTo>
                <a:lnTo>
                  <a:pt x="1414462" y="0"/>
                </a:lnTo>
                <a:lnTo>
                  <a:pt x="1414462" y="0"/>
                </a:lnTo>
                <a:lnTo>
                  <a:pt x="141446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667000" y="4857750"/>
            <a:ext cx="3079750" cy="50800"/>
          </a:xfrm>
          <a:custGeom>
            <a:avLst/>
            <a:gdLst/>
            <a:ahLst/>
            <a:cxnLst/>
            <a:rect l="0" t="0" r="0" b="0"/>
            <a:pathLst>
              <a:path w="3078957" h="50007">
                <a:moveTo>
                  <a:pt x="0" y="28575"/>
                </a:moveTo>
                <a:lnTo>
                  <a:pt x="0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14287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8" y="28575"/>
                </a:lnTo>
                <a:lnTo>
                  <a:pt x="42862" y="28575"/>
                </a:lnTo>
                <a:lnTo>
                  <a:pt x="57150" y="28575"/>
                </a:lnTo>
                <a:lnTo>
                  <a:pt x="64293" y="28575"/>
                </a:lnTo>
                <a:lnTo>
                  <a:pt x="71437" y="28575"/>
                </a:lnTo>
                <a:lnTo>
                  <a:pt x="85725" y="28575"/>
                </a:lnTo>
                <a:lnTo>
                  <a:pt x="92868" y="28575"/>
                </a:lnTo>
                <a:lnTo>
                  <a:pt x="107156" y="28575"/>
                </a:lnTo>
                <a:lnTo>
                  <a:pt x="114300" y="21431"/>
                </a:lnTo>
                <a:lnTo>
                  <a:pt x="128587" y="21431"/>
                </a:lnTo>
                <a:lnTo>
                  <a:pt x="135731" y="21431"/>
                </a:lnTo>
                <a:lnTo>
                  <a:pt x="150018" y="21431"/>
                </a:lnTo>
                <a:lnTo>
                  <a:pt x="164306" y="21431"/>
                </a:lnTo>
                <a:lnTo>
                  <a:pt x="178593" y="21431"/>
                </a:lnTo>
                <a:lnTo>
                  <a:pt x="192881" y="21431"/>
                </a:lnTo>
                <a:lnTo>
                  <a:pt x="200025" y="21431"/>
                </a:lnTo>
                <a:lnTo>
                  <a:pt x="214312" y="21431"/>
                </a:lnTo>
                <a:lnTo>
                  <a:pt x="228600" y="21431"/>
                </a:lnTo>
                <a:lnTo>
                  <a:pt x="242887" y="21431"/>
                </a:lnTo>
                <a:lnTo>
                  <a:pt x="250031" y="21431"/>
                </a:lnTo>
                <a:lnTo>
                  <a:pt x="264318" y="28575"/>
                </a:lnTo>
                <a:lnTo>
                  <a:pt x="285750" y="28575"/>
                </a:lnTo>
                <a:lnTo>
                  <a:pt x="292893" y="28575"/>
                </a:lnTo>
                <a:lnTo>
                  <a:pt x="314325" y="28575"/>
                </a:lnTo>
                <a:lnTo>
                  <a:pt x="328612" y="35718"/>
                </a:lnTo>
                <a:lnTo>
                  <a:pt x="342900" y="35718"/>
                </a:lnTo>
                <a:lnTo>
                  <a:pt x="357187" y="42862"/>
                </a:lnTo>
                <a:lnTo>
                  <a:pt x="371475" y="42862"/>
                </a:lnTo>
                <a:lnTo>
                  <a:pt x="385762" y="42862"/>
                </a:lnTo>
                <a:lnTo>
                  <a:pt x="400050" y="42862"/>
                </a:lnTo>
                <a:lnTo>
                  <a:pt x="414337" y="42862"/>
                </a:lnTo>
                <a:lnTo>
                  <a:pt x="428625" y="42862"/>
                </a:lnTo>
                <a:lnTo>
                  <a:pt x="450056" y="42862"/>
                </a:lnTo>
                <a:lnTo>
                  <a:pt x="464343" y="42862"/>
                </a:lnTo>
                <a:lnTo>
                  <a:pt x="478631" y="42862"/>
                </a:lnTo>
                <a:lnTo>
                  <a:pt x="500062" y="42862"/>
                </a:lnTo>
                <a:lnTo>
                  <a:pt x="514350" y="50006"/>
                </a:lnTo>
                <a:lnTo>
                  <a:pt x="528637" y="50006"/>
                </a:lnTo>
                <a:lnTo>
                  <a:pt x="542925" y="50006"/>
                </a:lnTo>
                <a:lnTo>
                  <a:pt x="557212" y="50006"/>
                </a:lnTo>
                <a:lnTo>
                  <a:pt x="571500" y="50006"/>
                </a:lnTo>
                <a:lnTo>
                  <a:pt x="592931" y="50006"/>
                </a:lnTo>
                <a:lnTo>
                  <a:pt x="607218" y="50006"/>
                </a:lnTo>
                <a:lnTo>
                  <a:pt x="628650" y="50006"/>
                </a:lnTo>
                <a:lnTo>
                  <a:pt x="642937" y="50006"/>
                </a:lnTo>
                <a:lnTo>
                  <a:pt x="664368" y="50006"/>
                </a:lnTo>
                <a:lnTo>
                  <a:pt x="678656" y="50006"/>
                </a:lnTo>
                <a:lnTo>
                  <a:pt x="700087" y="50006"/>
                </a:lnTo>
                <a:lnTo>
                  <a:pt x="714375" y="50006"/>
                </a:lnTo>
                <a:lnTo>
                  <a:pt x="735806" y="50006"/>
                </a:lnTo>
                <a:lnTo>
                  <a:pt x="750093" y="50006"/>
                </a:lnTo>
                <a:lnTo>
                  <a:pt x="771525" y="42862"/>
                </a:lnTo>
                <a:lnTo>
                  <a:pt x="785812" y="50006"/>
                </a:lnTo>
                <a:lnTo>
                  <a:pt x="807243" y="50006"/>
                </a:lnTo>
                <a:lnTo>
                  <a:pt x="828675" y="50006"/>
                </a:lnTo>
                <a:lnTo>
                  <a:pt x="842962" y="50006"/>
                </a:lnTo>
                <a:lnTo>
                  <a:pt x="864393" y="42862"/>
                </a:lnTo>
                <a:lnTo>
                  <a:pt x="878681" y="42862"/>
                </a:lnTo>
                <a:lnTo>
                  <a:pt x="900112" y="42862"/>
                </a:lnTo>
                <a:lnTo>
                  <a:pt x="914400" y="42862"/>
                </a:lnTo>
                <a:lnTo>
                  <a:pt x="935831" y="42862"/>
                </a:lnTo>
                <a:lnTo>
                  <a:pt x="950118" y="42862"/>
                </a:lnTo>
                <a:lnTo>
                  <a:pt x="964406" y="35718"/>
                </a:lnTo>
                <a:lnTo>
                  <a:pt x="985837" y="35718"/>
                </a:lnTo>
                <a:lnTo>
                  <a:pt x="1000125" y="35718"/>
                </a:lnTo>
                <a:lnTo>
                  <a:pt x="1021556" y="35718"/>
                </a:lnTo>
                <a:lnTo>
                  <a:pt x="1035843" y="35718"/>
                </a:lnTo>
                <a:lnTo>
                  <a:pt x="1057275" y="28575"/>
                </a:lnTo>
                <a:lnTo>
                  <a:pt x="1071562" y="35718"/>
                </a:lnTo>
                <a:lnTo>
                  <a:pt x="1092993" y="35718"/>
                </a:lnTo>
                <a:lnTo>
                  <a:pt x="1107281" y="35718"/>
                </a:lnTo>
                <a:lnTo>
                  <a:pt x="1121568" y="35718"/>
                </a:lnTo>
                <a:lnTo>
                  <a:pt x="1143000" y="35718"/>
                </a:lnTo>
                <a:lnTo>
                  <a:pt x="1164431" y="35718"/>
                </a:lnTo>
                <a:lnTo>
                  <a:pt x="1178718" y="35718"/>
                </a:lnTo>
                <a:lnTo>
                  <a:pt x="1200150" y="35718"/>
                </a:lnTo>
                <a:lnTo>
                  <a:pt x="1214437" y="35718"/>
                </a:lnTo>
                <a:lnTo>
                  <a:pt x="1235868" y="35718"/>
                </a:lnTo>
                <a:lnTo>
                  <a:pt x="1250156" y="35718"/>
                </a:lnTo>
                <a:lnTo>
                  <a:pt x="1271587" y="35718"/>
                </a:lnTo>
                <a:lnTo>
                  <a:pt x="1293018" y="35718"/>
                </a:lnTo>
                <a:lnTo>
                  <a:pt x="1314450" y="35718"/>
                </a:lnTo>
                <a:lnTo>
                  <a:pt x="1328737" y="35718"/>
                </a:lnTo>
                <a:lnTo>
                  <a:pt x="1350169" y="35718"/>
                </a:lnTo>
                <a:lnTo>
                  <a:pt x="1371600" y="35718"/>
                </a:lnTo>
                <a:lnTo>
                  <a:pt x="1385887" y="35718"/>
                </a:lnTo>
                <a:lnTo>
                  <a:pt x="1407319" y="35718"/>
                </a:lnTo>
                <a:lnTo>
                  <a:pt x="1421606" y="35718"/>
                </a:lnTo>
                <a:lnTo>
                  <a:pt x="1443037" y="35718"/>
                </a:lnTo>
                <a:lnTo>
                  <a:pt x="1464469" y="35718"/>
                </a:lnTo>
                <a:lnTo>
                  <a:pt x="1485900" y="28575"/>
                </a:lnTo>
                <a:lnTo>
                  <a:pt x="1500187" y="28575"/>
                </a:lnTo>
                <a:lnTo>
                  <a:pt x="1521619" y="21431"/>
                </a:lnTo>
                <a:lnTo>
                  <a:pt x="1543050" y="21431"/>
                </a:lnTo>
                <a:lnTo>
                  <a:pt x="1564481" y="21431"/>
                </a:lnTo>
                <a:lnTo>
                  <a:pt x="1585912" y="21431"/>
                </a:lnTo>
                <a:lnTo>
                  <a:pt x="1607344" y="21431"/>
                </a:lnTo>
                <a:lnTo>
                  <a:pt x="1628775" y="21431"/>
                </a:lnTo>
                <a:lnTo>
                  <a:pt x="1643062" y="21431"/>
                </a:lnTo>
                <a:lnTo>
                  <a:pt x="1664494" y="21431"/>
                </a:lnTo>
                <a:lnTo>
                  <a:pt x="1685925" y="21431"/>
                </a:lnTo>
                <a:lnTo>
                  <a:pt x="1707356" y="21431"/>
                </a:lnTo>
                <a:lnTo>
                  <a:pt x="1728787" y="21431"/>
                </a:lnTo>
                <a:lnTo>
                  <a:pt x="1750219" y="21431"/>
                </a:lnTo>
                <a:lnTo>
                  <a:pt x="1771650" y="21431"/>
                </a:lnTo>
                <a:lnTo>
                  <a:pt x="1793081" y="21431"/>
                </a:lnTo>
                <a:lnTo>
                  <a:pt x="1814512" y="21431"/>
                </a:lnTo>
                <a:lnTo>
                  <a:pt x="1835944" y="21431"/>
                </a:lnTo>
                <a:lnTo>
                  <a:pt x="1857375" y="21431"/>
                </a:lnTo>
                <a:lnTo>
                  <a:pt x="1878806" y="21431"/>
                </a:lnTo>
                <a:lnTo>
                  <a:pt x="1900237" y="21431"/>
                </a:lnTo>
                <a:lnTo>
                  <a:pt x="1921669" y="21431"/>
                </a:lnTo>
                <a:lnTo>
                  <a:pt x="1943100" y="21431"/>
                </a:lnTo>
                <a:lnTo>
                  <a:pt x="1964531" y="21431"/>
                </a:lnTo>
                <a:lnTo>
                  <a:pt x="1985962" y="21431"/>
                </a:lnTo>
                <a:lnTo>
                  <a:pt x="2000250" y="21431"/>
                </a:lnTo>
                <a:lnTo>
                  <a:pt x="2028825" y="21431"/>
                </a:lnTo>
                <a:lnTo>
                  <a:pt x="2050256" y="21431"/>
                </a:lnTo>
                <a:lnTo>
                  <a:pt x="2071687" y="14287"/>
                </a:lnTo>
                <a:lnTo>
                  <a:pt x="2093119" y="14287"/>
                </a:lnTo>
                <a:lnTo>
                  <a:pt x="2114550" y="14287"/>
                </a:lnTo>
                <a:lnTo>
                  <a:pt x="2128837" y="14287"/>
                </a:lnTo>
                <a:lnTo>
                  <a:pt x="2150269" y="7144"/>
                </a:lnTo>
                <a:lnTo>
                  <a:pt x="2171700" y="7144"/>
                </a:lnTo>
                <a:lnTo>
                  <a:pt x="2185987" y="7144"/>
                </a:lnTo>
                <a:lnTo>
                  <a:pt x="2214562" y="7144"/>
                </a:lnTo>
                <a:lnTo>
                  <a:pt x="2228850" y="7144"/>
                </a:lnTo>
                <a:lnTo>
                  <a:pt x="2250281" y="7144"/>
                </a:lnTo>
                <a:lnTo>
                  <a:pt x="2271712" y="7144"/>
                </a:lnTo>
                <a:lnTo>
                  <a:pt x="2286000" y="0"/>
                </a:lnTo>
                <a:lnTo>
                  <a:pt x="2307431" y="0"/>
                </a:lnTo>
                <a:lnTo>
                  <a:pt x="2328862" y="0"/>
                </a:lnTo>
                <a:lnTo>
                  <a:pt x="2350294" y="0"/>
                </a:lnTo>
                <a:lnTo>
                  <a:pt x="2371725" y="0"/>
                </a:lnTo>
                <a:lnTo>
                  <a:pt x="2393156" y="0"/>
                </a:lnTo>
                <a:lnTo>
                  <a:pt x="2407444" y="0"/>
                </a:lnTo>
                <a:lnTo>
                  <a:pt x="2428875" y="0"/>
                </a:lnTo>
                <a:lnTo>
                  <a:pt x="2450306" y="0"/>
                </a:lnTo>
                <a:lnTo>
                  <a:pt x="2471737" y="0"/>
                </a:lnTo>
                <a:lnTo>
                  <a:pt x="2493169" y="0"/>
                </a:lnTo>
                <a:lnTo>
                  <a:pt x="2514600" y="7144"/>
                </a:lnTo>
                <a:lnTo>
                  <a:pt x="2536031" y="7144"/>
                </a:lnTo>
                <a:lnTo>
                  <a:pt x="2557462" y="14287"/>
                </a:lnTo>
                <a:lnTo>
                  <a:pt x="2578894" y="14287"/>
                </a:lnTo>
                <a:lnTo>
                  <a:pt x="2600325" y="21431"/>
                </a:lnTo>
                <a:lnTo>
                  <a:pt x="2621756" y="21431"/>
                </a:lnTo>
                <a:lnTo>
                  <a:pt x="2643187" y="28575"/>
                </a:lnTo>
                <a:lnTo>
                  <a:pt x="2664619" y="28575"/>
                </a:lnTo>
                <a:lnTo>
                  <a:pt x="2693194" y="35718"/>
                </a:lnTo>
                <a:lnTo>
                  <a:pt x="2714625" y="35718"/>
                </a:lnTo>
                <a:lnTo>
                  <a:pt x="2736056" y="35718"/>
                </a:lnTo>
                <a:lnTo>
                  <a:pt x="2757487" y="35718"/>
                </a:lnTo>
                <a:lnTo>
                  <a:pt x="2778919" y="42862"/>
                </a:lnTo>
                <a:lnTo>
                  <a:pt x="2807494" y="42862"/>
                </a:lnTo>
                <a:lnTo>
                  <a:pt x="2821781" y="35718"/>
                </a:lnTo>
                <a:lnTo>
                  <a:pt x="2850356" y="35718"/>
                </a:lnTo>
                <a:lnTo>
                  <a:pt x="2871787" y="35718"/>
                </a:lnTo>
                <a:lnTo>
                  <a:pt x="2893219" y="28575"/>
                </a:lnTo>
                <a:lnTo>
                  <a:pt x="2914650" y="28575"/>
                </a:lnTo>
                <a:lnTo>
                  <a:pt x="2936081" y="28575"/>
                </a:lnTo>
                <a:lnTo>
                  <a:pt x="2957512" y="28575"/>
                </a:lnTo>
                <a:lnTo>
                  <a:pt x="2971800" y="21431"/>
                </a:lnTo>
                <a:lnTo>
                  <a:pt x="2993231" y="21431"/>
                </a:lnTo>
                <a:lnTo>
                  <a:pt x="3014662" y="28575"/>
                </a:lnTo>
                <a:lnTo>
                  <a:pt x="3028950" y="28575"/>
                </a:lnTo>
                <a:lnTo>
                  <a:pt x="3043237" y="28575"/>
                </a:lnTo>
                <a:lnTo>
                  <a:pt x="3057525" y="28575"/>
                </a:lnTo>
                <a:lnTo>
                  <a:pt x="3064669" y="28575"/>
                </a:lnTo>
                <a:lnTo>
                  <a:pt x="3071812" y="28575"/>
                </a:lnTo>
                <a:lnTo>
                  <a:pt x="3078956" y="28575"/>
                </a:lnTo>
                <a:lnTo>
                  <a:pt x="3078956" y="28575"/>
                </a:lnTo>
                <a:lnTo>
                  <a:pt x="3078956" y="285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16213" y="5229226"/>
            <a:ext cx="1308100" cy="79375"/>
          </a:xfrm>
          <a:custGeom>
            <a:avLst/>
            <a:gdLst/>
            <a:ahLst/>
            <a:cxnLst/>
            <a:rect l="0" t="0" r="0" b="0"/>
            <a:pathLst>
              <a:path w="1307307" h="78582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7144" y="28575"/>
                </a:lnTo>
                <a:lnTo>
                  <a:pt x="14287" y="28575"/>
                </a:lnTo>
                <a:lnTo>
                  <a:pt x="14287" y="21431"/>
                </a:lnTo>
                <a:lnTo>
                  <a:pt x="21431" y="21431"/>
                </a:lnTo>
                <a:lnTo>
                  <a:pt x="28575" y="21431"/>
                </a:lnTo>
                <a:lnTo>
                  <a:pt x="35719" y="14287"/>
                </a:lnTo>
                <a:lnTo>
                  <a:pt x="35719" y="14287"/>
                </a:lnTo>
                <a:lnTo>
                  <a:pt x="42862" y="14287"/>
                </a:lnTo>
                <a:lnTo>
                  <a:pt x="50006" y="7143"/>
                </a:lnTo>
                <a:lnTo>
                  <a:pt x="57150" y="7143"/>
                </a:lnTo>
                <a:lnTo>
                  <a:pt x="64294" y="7143"/>
                </a:lnTo>
                <a:lnTo>
                  <a:pt x="71437" y="0"/>
                </a:lnTo>
                <a:lnTo>
                  <a:pt x="85725" y="0"/>
                </a:lnTo>
                <a:lnTo>
                  <a:pt x="92869" y="0"/>
                </a:lnTo>
                <a:lnTo>
                  <a:pt x="100012" y="0"/>
                </a:lnTo>
                <a:lnTo>
                  <a:pt x="114300" y="7143"/>
                </a:lnTo>
                <a:lnTo>
                  <a:pt x="128587" y="7143"/>
                </a:lnTo>
                <a:lnTo>
                  <a:pt x="135731" y="7143"/>
                </a:lnTo>
                <a:lnTo>
                  <a:pt x="150019" y="7143"/>
                </a:lnTo>
                <a:lnTo>
                  <a:pt x="164306" y="7143"/>
                </a:lnTo>
                <a:lnTo>
                  <a:pt x="178594" y="14287"/>
                </a:lnTo>
                <a:lnTo>
                  <a:pt x="192881" y="14287"/>
                </a:lnTo>
                <a:lnTo>
                  <a:pt x="207169" y="14287"/>
                </a:lnTo>
                <a:lnTo>
                  <a:pt x="228600" y="21431"/>
                </a:lnTo>
                <a:lnTo>
                  <a:pt x="242887" y="21431"/>
                </a:lnTo>
                <a:lnTo>
                  <a:pt x="264319" y="21431"/>
                </a:lnTo>
                <a:lnTo>
                  <a:pt x="278606" y="21431"/>
                </a:lnTo>
                <a:lnTo>
                  <a:pt x="300037" y="21431"/>
                </a:lnTo>
                <a:lnTo>
                  <a:pt x="321469" y="28575"/>
                </a:lnTo>
                <a:lnTo>
                  <a:pt x="342900" y="28575"/>
                </a:lnTo>
                <a:lnTo>
                  <a:pt x="357187" y="28575"/>
                </a:lnTo>
                <a:lnTo>
                  <a:pt x="378619" y="35718"/>
                </a:lnTo>
                <a:lnTo>
                  <a:pt x="400050" y="35718"/>
                </a:lnTo>
                <a:lnTo>
                  <a:pt x="421481" y="35718"/>
                </a:lnTo>
                <a:lnTo>
                  <a:pt x="450056" y="42862"/>
                </a:lnTo>
                <a:lnTo>
                  <a:pt x="471487" y="42862"/>
                </a:lnTo>
                <a:lnTo>
                  <a:pt x="492919" y="42862"/>
                </a:lnTo>
                <a:lnTo>
                  <a:pt x="514350" y="42862"/>
                </a:lnTo>
                <a:lnTo>
                  <a:pt x="535781" y="42862"/>
                </a:lnTo>
                <a:lnTo>
                  <a:pt x="557212" y="50006"/>
                </a:lnTo>
                <a:lnTo>
                  <a:pt x="585787" y="50006"/>
                </a:lnTo>
                <a:lnTo>
                  <a:pt x="607219" y="50006"/>
                </a:lnTo>
                <a:lnTo>
                  <a:pt x="628650" y="50006"/>
                </a:lnTo>
                <a:lnTo>
                  <a:pt x="657225" y="50006"/>
                </a:lnTo>
                <a:lnTo>
                  <a:pt x="678656" y="57150"/>
                </a:lnTo>
                <a:lnTo>
                  <a:pt x="707231" y="57150"/>
                </a:lnTo>
                <a:lnTo>
                  <a:pt x="728662" y="57150"/>
                </a:lnTo>
                <a:lnTo>
                  <a:pt x="757237" y="64293"/>
                </a:lnTo>
                <a:lnTo>
                  <a:pt x="778669" y="64293"/>
                </a:lnTo>
                <a:lnTo>
                  <a:pt x="800100" y="64293"/>
                </a:lnTo>
                <a:lnTo>
                  <a:pt x="828675" y="71437"/>
                </a:lnTo>
                <a:lnTo>
                  <a:pt x="850106" y="71437"/>
                </a:lnTo>
                <a:lnTo>
                  <a:pt x="871537" y="71437"/>
                </a:lnTo>
                <a:lnTo>
                  <a:pt x="900112" y="78581"/>
                </a:lnTo>
                <a:lnTo>
                  <a:pt x="921544" y="78581"/>
                </a:lnTo>
                <a:lnTo>
                  <a:pt x="942975" y="78581"/>
                </a:lnTo>
                <a:lnTo>
                  <a:pt x="964406" y="78581"/>
                </a:lnTo>
                <a:lnTo>
                  <a:pt x="985837" y="78581"/>
                </a:lnTo>
                <a:lnTo>
                  <a:pt x="1014412" y="78581"/>
                </a:lnTo>
                <a:lnTo>
                  <a:pt x="1035844" y="78581"/>
                </a:lnTo>
                <a:lnTo>
                  <a:pt x="1057275" y="78581"/>
                </a:lnTo>
                <a:lnTo>
                  <a:pt x="1078706" y="78581"/>
                </a:lnTo>
                <a:lnTo>
                  <a:pt x="1092994" y="71437"/>
                </a:lnTo>
                <a:lnTo>
                  <a:pt x="1121569" y="71437"/>
                </a:lnTo>
                <a:lnTo>
                  <a:pt x="1135856" y="71437"/>
                </a:lnTo>
                <a:lnTo>
                  <a:pt x="1157287" y="64293"/>
                </a:lnTo>
                <a:lnTo>
                  <a:pt x="1171575" y="64293"/>
                </a:lnTo>
                <a:lnTo>
                  <a:pt x="1193006" y="57150"/>
                </a:lnTo>
                <a:lnTo>
                  <a:pt x="1207294" y="57150"/>
                </a:lnTo>
                <a:lnTo>
                  <a:pt x="1228725" y="57150"/>
                </a:lnTo>
                <a:lnTo>
                  <a:pt x="1235869" y="50006"/>
                </a:lnTo>
                <a:lnTo>
                  <a:pt x="1257300" y="50006"/>
                </a:lnTo>
                <a:lnTo>
                  <a:pt x="1271588" y="50006"/>
                </a:lnTo>
                <a:lnTo>
                  <a:pt x="1278731" y="50006"/>
                </a:lnTo>
                <a:lnTo>
                  <a:pt x="1293019" y="50006"/>
                </a:lnTo>
                <a:lnTo>
                  <a:pt x="1300163" y="50006"/>
                </a:lnTo>
                <a:lnTo>
                  <a:pt x="1300163" y="57150"/>
                </a:lnTo>
                <a:lnTo>
                  <a:pt x="1307306" y="57150"/>
                </a:lnTo>
                <a:lnTo>
                  <a:pt x="1307306" y="571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138738" y="6064251"/>
            <a:ext cx="779462" cy="30163"/>
          </a:xfrm>
          <a:custGeom>
            <a:avLst/>
            <a:gdLst/>
            <a:ahLst/>
            <a:cxnLst/>
            <a:rect l="0" t="0" r="0" b="0"/>
            <a:pathLst>
              <a:path w="778670" h="28576">
                <a:moveTo>
                  <a:pt x="778669" y="14288"/>
                </a:moveTo>
                <a:lnTo>
                  <a:pt x="778669" y="14288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8669" y="7144"/>
                </a:lnTo>
                <a:lnTo>
                  <a:pt x="771525" y="0"/>
                </a:lnTo>
                <a:lnTo>
                  <a:pt x="771525" y="0"/>
                </a:lnTo>
                <a:lnTo>
                  <a:pt x="764382" y="0"/>
                </a:lnTo>
                <a:lnTo>
                  <a:pt x="757238" y="7144"/>
                </a:lnTo>
                <a:lnTo>
                  <a:pt x="757238" y="7144"/>
                </a:lnTo>
                <a:lnTo>
                  <a:pt x="742950" y="7144"/>
                </a:lnTo>
                <a:lnTo>
                  <a:pt x="735807" y="7144"/>
                </a:lnTo>
                <a:lnTo>
                  <a:pt x="728663" y="7144"/>
                </a:lnTo>
                <a:lnTo>
                  <a:pt x="721519" y="7144"/>
                </a:lnTo>
                <a:lnTo>
                  <a:pt x="714375" y="7144"/>
                </a:lnTo>
                <a:lnTo>
                  <a:pt x="707232" y="7144"/>
                </a:lnTo>
                <a:lnTo>
                  <a:pt x="700088" y="7144"/>
                </a:lnTo>
                <a:lnTo>
                  <a:pt x="692944" y="7144"/>
                </a:lnTo>
                <a:lnTo>
                  <a:pt x="685800" y="7144"/>
                </a:lnTo>
                <a:lnTo>
                  <a:pt x="678657" y="7144"/>
                </a:lnTo>
                <a:lnTo>
                  <a:pt x="671513" y="7144"/>
                </a:lnTo>
                <a:lnTo>
                  <a:pt x="671513" y="7144"/>
                </a:lnTo>
                <a:lnTo>
                  <a:pt x="664369" y="7144"/>
                </a:lnTo>
                <a:lnTo>
                  <a:pt x="650082" y="7144"/>
                </a:lnTo>
                <a:lnTo>
                  <a:pt x="642938" y="7144"/>
                </a:lnTo>
                <a:lnTo>
                  <a:pt x="642938" y="7144"/>
                </a:lnTo>
                <a:lnTo>
                  <a:pt x="635794" y="7144"/>
                </a:lnTo>
                <a:lnTo>
                  <a:pt x="635794" y="7144"/>
                </a:lnTo>
                <a:lnTo>
                  <a:pt x="628650" y="14288"/>
                </a:lnTo>
                <a:lnTo>
                  <a:pt x="621507" y="14288"/>
                </a:lnTo>
                <a:lnTo>
                  <a:pt x="614363" y="14288"/>
                </a:lnTo>
                <a:lnTo>
                  <a:pt x="607219" y="14288"/>
                </a:lnTo>
                <a:lnTo>
                  <a:pt x="607219" y="14288"/>
                </a:lnTo>
                <a:lnTo>
                  <a:pt x="600075" y="21432"/>
                </a:lnTo>
                <a:lnTo>
                  <a:pt x="600075" y="21432"/>
                </a:lnTo>
                <a:lnTo>
                  <a:pt x="592932" y="21432"/>
                </a:lnTo>
                <a:lnTo>
                  <a:pt x="592932" y="21432"/>
                </a:lnTo>
                <a:lnTo>
                  <a:pt x="585788" y="21432"/>
                </a:lnTo>
                <a:lnTo>
                  <a:pt x="578644" y="28575"/>
                </a:lnTo>
                <a:lnTo>
                  <a:pt x="578644" y="28575"/>
                </a:lnTo>
                <a:lnTo>
                  <a:pt x="564357" y="28575"/>
                </a:lnTo>
                <a:lnTo>
                  <a:pt x="564357" y="28575"/>
                </a:lnTo>
                <a:lnTo>
                  <a:pt x="557213" y="28575"/>
                </a:lnTo>
                <a:lnTo>
                  <a:pt x="550069" y="28575"/>
                </a:lnTo>
                <a:lnTo>
                  <a:pt x="542925" y="28575"/>
                </a:lnTo>
                <a:lnTo>
                  <a:pt x="535782" y="28575"/>
                </a:lnTo>
                <a:lnTo>
                  <a:pt x="528638" y="28575"/>
                </a:lnTo>
                <a:lnTo>
                  <a:pt x="521494" y="28575"/>
                </a:lnTo>
                <a:lnTo>
                  <a:pt x="514350" y="28575"/>
                </a:lnTo>
                <a:lnTo>
                  <a:pt x="507207" y="28575"/>
                </a:lnTo>
                <a:lnTo>
                  <a:pt x="500063" y="28575"/>
                </a:lnTo>
                <a:lnTo>
                  <a:pt x="492919" y="28575"/>
                </a:lnTo>
                <a:lnTo>
                  <a:pt x="492919" y="28575"/>
                </a:lnTo>
                <a:lnTo>
                  <a:pt x="485775" y="28575"/>
                </a:lnTo>
                <a:lnTo>
                  <a:pt x="478632" y="28575"/>
                </a:lnTo>
                <a:lnTo>
                  <a:pt x="471488" y="28575"/>
                </a:lnTo>
                <a:lnTo>
                  <a:pt x="464344" y="28575"/>
                </a:lnTo>
                <a:lnTo>
                  <a:pt x="457200" y="28575"/>
                </a:lnTo>
                <a:lnTo>
                  <a:pt x="450057" y="28575"/>
                </a:lnTo>
                <a:lnTo>
                  <a:pt x="450057" y="28575"/>
                </a:lnTo>
                <a:lnTo>
                  <a:pt x="435769" y="28575"/>
                </a:lnTo>
                <a:lnTo>
                  <a:pt x="428625" y="28575"/>
                </a:lnTo>
                <a:lnTo>
                  <a:pt x="421482" y="21432"/>
                </a:lnTo>
                <a:lnTo>
                  <a:pt x="421482" y="28575"/>
                </a:lnTo>
                <a:lnTo>
                  <a:pt x="414338" y="28575"/>
                </a:lnTo>
                <a:lnTo>
                  <a:pt x="407194" y="28575"/>
                </a:lnTo>
                <a:lnTo>
                  <a:pt x="400050" y="21432"/>
                </a:lnTo>
                <a:lnTo>
                  <a:pt x="392907" y="21432"/>
                </a:lnTo>
                <a:lnTo>
                  <a:pt x="385763" y="21432"/>
                </a:lnTo>
                <a:lnTo>
                  <a:pt x="378619" y="21432"/>
                </a:lnTo>
                <a:lnTo>
                  <a:pt x="371475" y="21432"/>
                </a:lnTo>
                <a:lnTo>
                  <a:pt x="364332" y="21432"/>
                </a:lnTo>
                <a:lnTo>
                  <a:pt x="357188" y="21432"/>
                </a:lnTo>
                <a:lnTo>
                  <a:pt x="350044" y="21432"/>
                </a:lnTo>
                <a:lnTo>
                  <a:pt x="350044" y="21432"/>
                </a:lnTo>
                <a:lnTo>
                  <a:pt x="342900" y="21432"/>
                </a:lnTo>
                <a:lnTo>
                  <a:pt x="328613" y="21432"/>
                </a:lnTo>
                <a:lnTo>
                  <a:pt x="321469" y="21432"/>
                </a:lnTo>
                <a:lnTo>
                  <a:pt x="314325" y="21432"/>
                </a:lnTo>
                <a:lnTo>
                  <a:pt x="307182" y="21432"/>
                </a:lnTo>
                <a:lnTo>
                  <a:pt x="300038" y="21432"/>
                </a:lnTo>
                <a:lnTo>
                  <a:pt x="300038" y="21432"/>
                </a:lnTo>
                <a:lnTo>
                  <a:pt x="292894" y="21432"/>
                </a:lnTo>
                <a:lnTo>
                  <a:pt x="285750" y="21432"/>
                </a:lnTo>
                <a:lnTo>
                  <a:pt x="278607" y="21432"/>
                </a:lnTo>
                <a:lnTo>
                  <a:pt x="271463" y="14288"/>
                </a:lnTo>
                <a:lnTo>
                  <a:pt x="264319" y="14288"/>
                </a:lnTo>
                <a:lnTo>
                  <a:pt x="257175" y="14288"/>
                </a:lnTo>
                <a:lnTo>
                  <a:pt x="250032" y="14288"/>
                </a:lnTo>
                <a:lnTo>
                  <a:pt x="250032" y="14288"/>
                </a:lnTo>
                <a:lnTo>
                  <a:pt x="242888" y="14288"/>
                </a:lnTo>
                <a:lnTo>
                  <a:pt x="235744" y="14288"/>
                </a:lnTo>
                <a:lnTo>
                  <a:pt x="228600" y="14288"/>
                </a:lnTo>
                <a:lnTo>
                  <a:pt x="221457" y="14288"/>
                </a:lnTo>
                <a:lnTo>
                  <a:pt x="214313" y="14288"/>
                </a:lnTo>
                <a:lnTo>
                  <a:pt x="214313" y="14288"/>
                </a:lnTo>
                <a:lnTo>
                  <a:pt x="207169" y="14288"/>
                </a:lnTo>
                <a:lnTo>
                  <a:pt x="200025" y="14288"/>
                </a:lnTo>
                <a:lnTo>
                  <a:pt x="200025" y="14288"/>
                </a:lnTo>
                <a:lnTo>
                  <a:pt x="192882" y="14288"/>
                </a:lnTo>
                <a:lnTo>
                  <a:pt x="192882" y="14288"/>
                </a:lnTo>
                <a:lnTo>
                  <a:pt x="185738" y="14288"/>
                </a:lnTo>
                <a:lnTo>
                  <a:pt x="178594" y="14288"/>
                </a:lnTo>
                <a:lnTo>
                  <a:pt x="178594" y="21432"/>
                </a:lnTo>
                <a:lnTo>
                  <a:pt x="171450" y="21432"/>
                </a:lnTo>
                <a:lnTo>
                  <a:pt x="171450" y="21432"/>
                </a:lnTo>
                <a:lnTo>
                  <a:pt x="171450" y="21432"/>
                </a:lnTo>
                <a:lnTo>
                  <a:pt x="164307" y="21432"/>
                </a:lnTo>
                <a:lnTo>
                  <a:pt x="157163" y="21432"/>
                </a:lnTo>
                <a:lnTo>
                  <a:pt x="157163" y="21432"/>
                </a:lnTo>
                <a:lnTo>
                  <a:pt x="150019" y="21432"/>
                </a:lnTo>
                <a:lnTo>
                  <a:pt x="150019" y="21432"/>
                </a:lnTo>
                <a:lnTo>
                  <a:pt x="142875" y="21432"/>
                </a:lnTo>
                <a:lnTo>
                  <a:pt x="142875" y="21432"/>
                </a:lnTo>
                <a:lnTo>
                  <a:pt x="135732" y="21432"/>
                </a:lnTo>
                <a:lnTo>
                  <a:pt x="128588" y="21432"/>
                </a:lnTo>
                <a:lnTo>
                  <a:pt x="128588" y="21432"/>
                </a:lnTo>
                <a:lnTo>
                  <a:pt x="121444" y="21432"/>
                </a:lnTo>
                <a:lnTo>
                  <a:pt x="114300" y="21432"/>
                </a:lnTo>
                <a:lnTo>
                  <a:pt x="107157" y="21432"/>
                </a:lnTo>
                <a:lnTo>
                  <a:pt x="107157" y="21432"/>
                </a:lnTo>
                <a:lnTo>
                  <a:pt x="100013" y="21432"/>
                </a:lnTo>
                <a:lnTo>
                  <a:pt x="100013" y="21432"/>
                </a:lnTo>
                <a:lnTo>
                  <a:pt x="92869" y="21432"/>
                </a:lnTo>
                <a:lnTo>
                  <a:pt x="85725" y="21432"/>
                </a:lnTo>
                <a:lnTo>
                  <a:pt x="85725" y="21432"/>
                </a:lnTo>
                <a:lnTo>
                  <a:pt x="78582" y="21432"/>
                </a:lnTo>
                <a:lnTo>
                  <a:pt x="78582" y="21432"/>
                </a:lnTo>
                <a:lnTo>
                  <a:pt x="71438" y="21432"/>
                </a:lnTo>
                <a:lnTo>
                  <a:pt x="64294" y="21432"/>
                </a:lnTo>
                <a:lnTo>
                  <a:pt x="64294" y="21432"/>
                </a:lnTo>
                <a:lnTo>
                  <a:pt x="57150" y="21432"/>
                </a:lnTo>
                <a:lnTo>
                  <a:pt x="57150" y="21432"/>
                </a:lnTo>
                <a:lnTo>
                  <a:pt x="50007" y="21432"/>
                </a:lnTo>
                <a:lnTo>
                  <a:pt x="42863" y="21432"/>
                </a:lnTo>
                <a:lnTo>
                  <a:pt x="42863" y="21432"/>
                </a:lnTo>
                <a:lnTo>
                  <a:pt x="35719" y="21432"/>
                </a:lnTo>
                <a:lnTo>
                  <a:pt x="28575" y="21432"/>
                </a:lnTo>
                <a:lnTo>
                  <a:pt x="21432" y="21432"/>
                </a:lnTo>
                <a:lnTo>
                  <a:pt x="21432" y="21432"/>
                </a:lnTo>
                <a:lnTo>
                  <a:pt x="14288" y="21432"/>
                </a:lnTo>
                <a:lnTo>
                  <a:pt x="7144" y="21432"/>
                </a:lnTo>
                <a:lnTo>
                  <a:pt x="0" y="21432"/>
                </a:lnTo>
                <a:lnTo>
                  <a:pt x="0" y="21432"/>
                </a:lnTo>
                <a:lnTo>
                  <a:pt x="0" y="28575"/>
                </a:lnTo>
                <a:lnTo>
                  <a:pt x="0" y="285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687638" y="5900738"/>
            <a:ext cx="2508250" cy="207962"/>
          </a:xfrm>
          <a:custGeom>
            <a:avLst/>
            <a:gdLst/>
            <a:ahLst/>
            <a:cxnLst/>
            <a:rect l="0" t="0" r="0" b="0"/>
            <a:pathLst>
              <a:path w="2507457" h="207170">
                <a:moveTo>
                  <a:pt x="2507456" y="192881"/>
                </a:moveTo>
                <a:lnTo>
                  <a:pt x="2500313" y="192881"/>
                </a:lnTo>
                <a:lnTo>
                  <a:pt x="2500313" y="192881"/>
                </a:lnTo>
                <a:lnTo>
                  <a:pt x="2500313" y="192881"/>
                </a:lnTo>
                <a:lnTo>
                  <a:pt x="2493169" y="192881"/>
                </a:lnTo>
                <a:lnTo>
                  <a:pt x="2486025" y="192881"/>
                </a:lnTo>
                <a:lnTo>
                  <a:pt x="2486025" y="185738"/>
                </a:lnTo>
                <a:lnTo>
                  <a:pt x="2478881" y="185738"/>
                </a:lnTo>
                <a:lnTo>
                  <a:pt x="2471738" y="185738"/>
                </a:lnTo>
                <a:lnTo>
                  <a:pt x="2471738" y="185738"/>
                </a:lnTo>
                <a:lnTo>
                  <a:pt x="2464594" y="185738"/>
                </a:lnTo>
                <a:lnTo>
                  <a:pt x="2450306" y="185738"/>
                </a:lnTo>
                <a:lnTo>
                  <a:pt x="2443163" y="185738"/>
                </a:lnTo>
                <a:lnTo>
                  <a:pt x="2436019" y="185738"/>
                </a:lnTo>
                <a:lnTo>
                  <a:pt x="2428875" y="185738"/>
                </a:lnTo>
                <a:lnTo>
                  <a:pt x="2421731" y="185738"/>
                </a:lnTo>
                <a:lnTo>
                  <a:pt x="2407444" y="185738"/>
                </a:lnTo>
                <a:lnTo>
                  <a:pt x="2400300" y="185738"/>
                </a:lnTo>
                <a:lnTo>
                  <a:pt x="2393156" y="192881"/>
                </a:lnTo>
                <a:lnTo>
                  <a:pt x="2378869" y="192881"/>
                </a:lnTo>
                <a:lnTo>
                  <a:pt x="2371725" y="192881"/>
                </a:lnTo>
                <a:lnTo>
                  <a:pt x="2364581" y="192881"/>
                </a:lnTo>
                <a:lnTo>
                  <a:pt x="2357438" y="192881"/>
                </a:lnTo>
                <a:lnTo>
                  <a:pt x="2343150" y="200025"/>
                </a:lnTo>
                <a:lnTo>
                  <a:pt x="2336006" y="200025"/>
                </a:lnTo>
                <a:lnTo>
                  <a:pt x="2321719" y="200025"/>
                </a:lnTo>
                <a:lnTo>
                  <a:pt x="2314575" y="200025"/>
                </a:lnTo>
                <a:lnTo>
                  <a:pt x="2300288" y="200025"/>
                </a:lnTo>
                <a:lnTo>
                  <a:pt x="2300288" y="207169"/>
                </a:lnTo>
                <a:lnTo>
                  <a:pt x="2286000" y="207169"/>
                </a:lnTo>
                <a:lnTo>
                  <a:pt x="2278856" y="207169"/>
                </a:lnTo>
                <a:lnTo>
                  <a:pt x="2264569" y="207169"/>
                </a:lnTo>
                <a:lnTo>
                  <a:pt x="2264569" y="207169"/>
                </a:lnTo>
                <a:lnTo>
                  <a:pt x="2257425" y="207169"/>
                </a:lnTo>
                <a:lnTo>
                  <a:pt x="2243138" y="207169"/>
                </a:lnTo>
                <a:lnTo>
                  <a:pt x="2235994" y="207169"/>
                </a:lnTo>
                <a:lnTo>
                  <a:pt x="2228850" y="207169"/>
                </a:lnTo>
                <a:lnTo>
                  <a:pt x="2221706" y="207169"/>
                </a:lnTo>
                <a:lnTo>
                  <a:pt x="2207419" y="207169"/>
                </a:lnTo>
                <a:lnTo>
                  <a:pt x="2200275" y="207169"/>
                </a:lnTo>
                <a:lnTo>
                  <a:pt x="2193131" y="207169"/>
                </a:lnTo>
                <a:lnTo>
                  <a:pt x="2193131" y="207169"/>
                </a:lnTo>
                <a:lnTo>
                  <a:pt x="2185988" y="207169"/>
                </a:lnTo>
                <a:lnTo>
                  <a:pt x="2178844" y="207169"/>
                </a:lnTo>
                <a:lnTo>
                  <a:pt x="2164556" y="207169"/>
                </a:lnTo>
                <a:lnTo>
                  <a:pt x="2157413" y="200025"/>
                </a:lnTo>
                <a:lnTo>
                  <a:pt x="2157413" y="200025"/>
                </a:lnTo>
                <a:lnTo>
                  <a:pt x="2150269" y="200025"/>
                </a:lnTo>
                <a:lnTo>
                  <a:pt x="2143125" y="200025"/>
                </a:lnTo>
                <a:lnTo>
                  <a:pt x="2135981" y="200025"/>
                </a:lnTo>
                <a:lnTo>
                  <a:pt x="2128838" y="192881"/>
                </a:lnTo>
                <a:lnTo>
                  <a:pt x="2121694" y="192881"/>
                </a:lnTo>
                <a:lnTo>
                  <a:pt x="2121694" y="192881"/>
                </a:lnTo>
                <a:lnTo>
                  <a:pt x="2114550" y="192881"/>
                </a:lnTo>
                <a:lnTo>
                  <a:pt x="2107406" y="185738"/>
                </a:lnTo>
                <a:lnTo>
                  <a:pt x="2100263" y="185738"/>
                </a:lnTo>
                <a:lnTo>
                  <a:pt x="2093119" y="185738"/>
                </a:lnTo>
                <a:lnTo>
                  <a:pt x="2085975" y="185738"/>
                </a:lnTo>
                <a:lnTo>
                  <a:pt x="2078831" y="178594"/>
                </a:lnTo>
                <a:lnTo>
                  <a:pt x="2071688" y="178594"/>
                </a:lnTo>
                <a:lnTo>
                  <a:pt x="2064544" y="178594"/>
                </a:lnTo>
                <a:lnTo>
                  <a:pt x="2057400" y="178594"/>
                </a:lnTo>
                <a:lnTo>
                  <a:pt x="2050256" y="178594"/>
                </a:lnTo>
                <a:lnTo>
                  <a:pt x="2035969" y="171450"/>
                </a:lnTo>
                <a:lnTo>
                  <a:pt x="2028825" y="171450"/>
                </a:lnTo>
                <a:lnTo>
                  <a:pt x="2021681" y="171450"/>
                </a:lnTo>
                <a:lnTo>
                  <a:pt x="2014538" y="171450"/>
                </a:lnTo>
                <a:lnTo>
                  <a:pt x="2007394" y="171450"/>
                </a:lnTo>
                <a:lnTo>
                  <a:pt x="1993106" y="171450"/>
                </a:lnTo>
                <a:lnTo>
                  <a:pt x="1985963" y="171450"/>
                </a:lnTo>
                <a:lnTo>
                  <a:pt x="1978819" y="171450"/>
                </a:lnTo>
                <a:lnTo>
                  <a:pt x="1971675" y="171450"/>
                </a:lnTo>
                <a:lnTo>
                  <a:pt x="1964531" y="171450"/>
                </a:lnTo>
                <a:lnTo>
                  <a:pt x="1957388" y="171450"/>
                </a:lnTo>
                <a:lnTo>
                  <a:pt x="1950244" y="171450"/>
                </a:lnTo>
                <a:lnTo>
                  <a:pt x="1943100" y="171450"/>
                </a:lnTo>
                <a:lnTo>
                  <a:pt x="1935956" y="171450"/>
                </a:lnTo>
                <a:lnTo>
                  <a:pt x="1921669" y="171450"/>
                </a:lnTo>
                <a:lnTo>
                  <a:pt x="1914525" y="171450"/>
                </a:lnTo>
                <a:lnTo>
                  <a:pt x="1907381" y="178594"/>
                </a:lnTo>
                <a:lnTo>
                  <a:pt x="1900238" y="178594"/>
                </a:lnTo>
                <a:lnTo>
                  <a:pt x="1893094" y="178594"/>
                </a:lnTo>
                <a:lnTo>
                  <a:pt x="1885950" y="178594"/>
                </a:lnTo>
                <a:lnTo>
                  <a:pt x="1878806" y="178594"/>
                </a:lnTo>
                <a:lnTo>
                  <a:pt x="1871663" y="178594"/>
                </a:lnTo>
                <a:lnTo>
                  <a:pt x="1864519" y="178594"/>
                </a:lnTo>
                <a:lnTo>
                  <a:pt x="1850231" y="178594"/>
                </a:lnTo>
                <a:lnTo>
                  <a:pt x="1843088" y="178594"/>
                </a:lnTo>
                <a:lnTo>
                  <a:pt x="1843088" y="178594"/>
                </a:lnTo>
                <a:lnTo>
                  <a:pt x="1835944" y="171450"/>
                </a:lnTo>
                <a:lnTo>
                  <a:pt x="1828800" y="171450"/>
                </a:lnTo>
                <a:lnTo>
                  <a:pt x="1821656" y="171450"/>
                </a:lnTo>
                <a:lnTo>
                  <a:pt x="1814513" y="171450"/>
                </a:lnTo>
                <a:lnTo>
                  <a:pt x="1800225" y="171450"/>
                </a:lnTo>
                <a:lnTo>
                  <a:pt x="1800225" y="164306"/>
                </a:lnTo>
                <a:lnTo>
                  <a:pt x="1785938" y="164306"/>
                </a:lnTo>
                <a:lnTo>
                  <a:pt x="1778794" y="164306"/>
                </a:lnTo>
                <a:lnTo>
                  <a:pt x="1771650" y="157163"/>
                </a:lnTo>
                <a:lnTo>
                  <a:pt x="1764506" y="157163"/>
                </a:lnTo>
                <a:lnTo>
                  <a:pt x="1757363" y="157163"/>
                </a:lnTo>
                <a:lnTo>
                  <a:pt x="1750219" y="157163"/>
                </a:lnTo>
                <a:lnTo>
                  <a:pt x="1735931" y="150019"/>
                </a:lnTo>
                <a:lnTo>
                  <a:pt x="1728788" y="150019"/>
                </a:lnTo>
                <a:lnTo>
                  <a:pt x="1728788" y="150019"/>
                </a:lnTo>
                <a:lnTo>
                  <a:pt x="1721644" y="150019"/>
                </a:lnTo>
                <a:lnTo>
                  <a:pt x="1707356" y="142875"/>
                </a:lnTo>
                <a:lnTo>
                  <a:pt x="1700213" y="142875"/>
                </a:lnTo>
                <a:lnTo>
                  <a:pt x="1693069" y="135731"/>
                </a:lnTo>
                <a:lnTo>
                  <a:pt x="1685925" y="135731"/>
                </a:lnTo>
                <a:lnTo>
                  <a:pt x="1678781" y="128588"/>
                </a:lnTo>
                <a:lnTo>
                  <a:pt x="1664494" y="128588"/>
                </a:lnTo>
                <a:lnTo>
                  <a:pt x="1657350" y="128588"/>
                </a:lnTo>
                <a:lnTo>
                  <a:pt x="1650206" y="121444"/>
                </a:lnTo>
                <a:lnTo>
                  <a:pt x="1643063" y="121444"/>
                </a:lnTo>
                <a:lnTo>
                  <a:pt x="1635919" y="121444"/>
                </a:lnTo>
                <a:lnTo>
                  <a:pt x="1628775" y="114300"/>
                </a:lnTo>
                <a:lnTo>
                  <a:pt x="1621631" y="114300"/>
                </a:lnTo>
                <a:lnTo>
                  <a:pt x="1614488" y="114300"/>
                </a:lnTo>
                <a:lnTo>
                  <a:pt x="1600200" y="107156"/>
                </a:lnTo>
                <a:lnTo>
                  <a:pt x="1593056" y="107156"/>
                </a:lnTo>
                <a:lnTo>
                  <a:pt x="1585913" y="100013"/>
                </a:lnTo>
                <a:lnTo>
                  <a:pt x="1571625" y="100013"/>
                </a:lnTo>
                <a:lnTo>
                  <a:pt x="1564481" y="92869"/>
                </a:lnTo>
                <a:lnTo>
                  <a:pt x="1557338" y="92869"/>
                </a:lnTo>
                <a:lnTo>
                  <a:pt x="1550194" y="92869"/>
                </a:lnTo>
                <a:lnTo>
                  <a:pt x="1543050" y="85725"/>
                </a:lnTo>
                <a:lnTo>
                  <a:pt x="1535906" y="85725"/>
                </a:lnTo>
                <a:lnTo>
                  <a:pt x="1521619" y="85725"/>
                </a:lnTo>
                <a:lnTo>
                  <a:pt x="1514475" y="85725"/>
                </a:lnTo>
                <a:lnTo>
                  <a:pt x="1507331" y="78581"/>
                </a:lnTo>
                <a:lnTo>
                  <a:pt x="1500188" y="78581"/>
                </a:lnTo>
                <a:lnTo>
                  <a:pt x="1493044" y="78581"/>
                </a:lnTo>
                <a:lnTo>
                  <a:pt x="1485900" y="71438"/>
                </a:lnTo>
                <a:lnTo>
                  <a:pt x="1478756" y="71438"/>
                </a:lnTo>
                <a:lnTo>
                  <a:pt x="1464469" y="71438"/>
                </a:lnTo>
                <a:lnTo>
                  <a:pt x="1457325" y="71438"/>
                </a:lnTo>
                <a:lnTo>
                  <a:pt x="1450181" y="71438"/>
                </a:lnTo>
                <a:lnTo>
                  <a:pt x="1443038" y="71438"/>
                </a:lnTo>
                <a:lnTo>
                  <a:pt x="1435894" y="71438"/>
                </a:lnTo>
                <a:lnTo>
                  <a:pt x="1428750" y="71438"/>
                </a:lnTo>
                <a:lnTo>
                  <a:pt x="1421606" y="71438"/>
                </a:lnTo>
                <a:lnTo>
                  <a:pt x="1414463" y="71438"/>
                </a:lnTo>
                <a:lnTo>
                  <a:pt x="1407319" y="71438"/>
                </a:lnTo>
                <a:lnTo>
                  <a:pt x="1400175" y="71438"/>
                </a:lnTo>
                <a:lnTo>
                  <a:pt x="1393031" y="71438"/>
                </a:lnTo>
                <a:lnTo>
                  <a:pt x="1385888" y="71438"/>
                </a:lnTo>
                <a:lnTo>
                  <a:pt x="1378744" y="71438"/>
                </a:lnTo>
                <a:lnTo>
                  <a:pt x="1371600" y="71438"/>
                </a:lnTo>
                <a:lnTo>
                  <a:pt x="1357313" y="71438"/>
                </a:lnTo>
                <a:lnTo>
                  <a:pt x="1350169" y="78581"/>
                </a:lnTo>
                <a:lnTo>
                  <a:pt x="1343025" y="78581"/>
                </a:lnTo>
                <a:lnTo>
                  <a:pt x="1335881" y="78581"/>
                </a:lnTo>
                <a:lnTo>
                  <a:pt x="1328738" y="78581"/>
                </a:lnTo>
                <a:lnTo>
                  <a:pt x="1321594" y="78581"/>
                </a:lnTo>
                <a:lnTo>
                  <a:pt x="1307306" y="85725"/>
                </a:lnTo>
                <a:lnTo>
                  <a:pt x="1300163" y="85725"/>
                </a:lnTo>
                <a:lnTo>
                  <a:pt x="1293019" y="85725"/>
                </a:lnTo>
                <a:lnTo>
                  <a:pt x="1285875" y="85725"/>
                </a:lnTo>
                <a:lnTo>
                  <a:pt x="1271587" y="85725"/>
                </a:lnTo>
                <a:lnTo>
                  <a:pt x="1264444" y="85725"/>
                </a:lnTo>
                <a:lnTo>
                  <a:pt x="1250156" y="85725"/>
                </a:lnTo>
                <a:lnTo>
                  <a:pt x="1243012" y="85725"/>
                </a:lnTo>
                <a:lnTo>
                  <a:pt x="1235869" y="92869"/>
                </a:lnTo>
                <a:lnTo>
                  <a:pt x="1228725" y="92869"/>
                </a:lnTo>
                <a:lnTo>
                  <a:pt x="1214437" y="92869"/>
                </a:lnTo>
                <a:lnTo>
                  <a:pt x="1207294" y="85725"/>
                </a:lnTo>
                <a:lnTo>
                  <a:pt x="1193006" y="85725"/>
                </a:lnTo>
                <a:lnTo>
                  <a:pt x="1185862" y="85725"/>
                </a:lnTo>
                <a:lnTo>
                  <a:pt x="1171575" y="92869"/>
                </a:lnTo>
                <a:lnTo>
                  <a:pt x="1164431" y="92869"/>
                </a:lnTo>
                <a:lnTo>
                  <a:pt x="1157287" y="92869"/>
                </a:lnTo>
                <a:lnTo>
                  <a:pt x="1143000" y="92869"/>
                </a:lnTo>
                <a:lnTo>
                  <a:pt x="1128712" y="85725"/>
                </a:lnTo>
                <a:lnTo>
                  <a:pt x="1121569" y="85725"/>
                </a:lnTo>
                <a:lnTo>
                  <a:pt x="1107281" y="85725"/>
                </a:lnTo>
                <a:lnTo>
                  <a:pt x="1100137" y="85725"/>
                </a:lnTo>
                <a:lnTo>
                  <a:pt x="1092994" y="85725"/>
                </a:lnTo>
                <a:lnTo>
                  <a:pt x="1078706" y="85725"/>
                </a:lnTo>
                <a:lnTo>
                  <a:pt x="1071562" y="85725"/>
                </a:lnTo>
                <a:lnTo>
                  <a:pt x="1057275" y="85725"/>
                </a:lnTo>
                <a:lnTo>
                  <a:pt x="1050131" y="85725"/>
                </a:lnTo>
                <a:lnTo>
                  <a:pt x="1035844" y="85725"/>
                </a:lnTo>
                <a:lnTo>
                  <a:pt x="1028700" y="85725"/>
                </a:lnTo>
                <a:lnTo>
                  <a:pt x="1014412" y="85725"/>
                </a:lnTo>
                <a:lnTo>
                  <a:pt x="1007269" y="85725"/>
                </a:lnTo>
                <a:lnTo>
                  <a:pt x="992981" y="85725"/>
                </a:lnTo>
                <a:lnTo>
                  <a:pt x="985837" y="78581"/>
                </a:lnTo>
                <a:lnTo>
                  <a:pt x="971550" y="85725"/>
                </a:lnTo>
                <a:lnTo>
                  <a:pt x="964406" y="78581"/>
                </a:lnTo>
                <a:lnTo>
                  <a:pt x="950119" y="78581"/>
                </a:lnTo>
                <a:lnTo>
                  <a:pt x="942975" y="78581"/>
                </a:lnTo>
                <a:lnTo>
                  <a:pt x="921544" y="71438"/>
                </a:lnTo>
                <a:lnTo>
                  <a:pt x="914400" y="71438"/>
                </a:lnTo>
                <a:lnTo>
                  <a:pt x="900112" y="71438"/>
                </a:lnTo>
                <a:lnTo>
                  <a:pt x="885825" y="64294"/>
                </a:lnTo>
                <a:lnTo>
                  <a:pt x="878681" y="64294"/>
                </a:lnTo>
                <a:lnTo>
                  <a:pt x="864394" y="64294"/>
                </a:lnTo>
                <a:lnTo>
                  <a:pt x="850106" y="57150"/>
                </a:lnTo>
                <a:lnTo>
                  <a:pt x="842962" y="50006"/>
                </a:lnTo>
                <a:lnTo>
                  <a:pt x="828675" y="50006"/>
                </a:lnTo>
                <a:lnTo>
                  <a:pt x="814387" y="42863"/>
                </a:lnTo>
                <a:lnTo>
                  <a:pt x="800100" y="42863"/>
                </a:lnTo>
                <a:lnTo>
                  <a:pt x="792956" y="42863"/>
                </a:lnTo>
                <a:lnTo>
                  <a:pt x="778669" y="35719"/>
                </a:lnTo>
                <a:lnTo>
                  <a:pt x="764381" y="35719"/>
                </a:lnTo>
                <a:lnTo>
                  <a:pt x="757237" y="35719"/>
                </a:lnTo>
                <a:lnTo>
                  <a:pt x="750094" y="28575"/>
                </a:lnTo>
                <a:lnTo>
                  <a:pt x="735806" y="28575"/>
                </a:lnTo>
                <a:lnTo>
                  <a:pt x="728662" y="28575"/>
                </a:lnTo>
                <a:lnTo>
                  <a:pt x="714375" y="28575"/>
                </a:lnTo>
                <a:lnTo>
                  <a:pt x="700087" y="28575"/>
                </a:lnTo>
                <a:lnTo>
                  <a:pt x="685800" y="28575"/>
                </a:lnTo>
                <a:lnTo>
                  <a:pt x="678656" y="28575"/>
                </a:lnTo>
                <a:lnTo>
                  <a:pt x="664369" y="28575"/>
                </a:lnTo>
                <a:lnTo>
                  <a:pt x="650081" y="28575"/>
                </a:lnTo>
                <a:lnTo>
                  <a:pt x="635794" y="21431"/>
                </a:lnTo>
                <a:lnTo>
                  <a:pt x="628650" y="28575"/>
                </a:lnTo>
                <a:lnTo>
                  <a:pt x="614362" y="28575"/>
                </a:lnTo>
                <a:lnTo>
                  <a:pt x="600075" y="28575"/>
                </a:lnTo>
                <a:lnTo>
                  <a:pt x="585787" y="28575"/>
                </a:lnTo>
                <a:lnTo>
                  <a:pt x="578644" y="28575"/>
                </a:lnTo>
                <a:lnTo>
                  <a:pt x="564356" y="21431"/>
                </a:lnTo>
                <a:lnTo>
                  <a:pt x="550069" y="21431"/>
                </a:lnTo>
                <a:lnTo>
                  <a:pt x="535781" y="21431"/>
                </a:lnTo>
                <a:lnTo>
                  <a:pt x="521494" y="21431"/>
                </a:lnTo>
                <a:lnTo>
                  <a:pt x="507206" y="21431"/>
                </a:lnTo>
                <a:lnTo>
                  <a:pt x="492919" y="21431"/>
                </a:lnTo>
                <a:lnTo>
                  <a:pt x="478631" y="21431"/>
                </a:lnTo>
                <a:lnTo>
                  <a:pt x="457200" y="21431"/>
                </a:lnTo>
                <a:lnTo>
                  <a:pt x="442912" y="21431"/>
                </a:lnTo>
                <a:lnTo>
                  <a:pt x="428625" y="21431"/>
                </a:lnTo>
                <a:lnTo>
                  <a:pt x="414337" y="21431"/>
                </a:lnTo>
                <a:lnTo>
                  <a:pt x="400050" y="21431"/>
                </a:lnTo>
                <a:lnTo>
                  <a:pt x="385762" y="21431"/>
                </a:lnTo>
                <a:lnTo>
                  <a:pt x="371475" y="21431"/>
                </a:lnTo>
                <a:lnTo>
                  <a:pt x="350044" y="21431"/>
                </a:lnTo>
                <a:lnTo>
                  <a:pt x="335756" y="21431"/>
                </a:lnTo>
                <a:lnTo>
                  <a:pt x="321469" y="21431"/>
                </a:lnTo>
                <a:lnTo>
                  <a:pt x="307181" y="14288"/>
                </a:lnTo>
                <a:lnTo>
                  <a:pt x="300037" y="21431"/>
                </a:lnTo>
                <a:lnTo>
                  <a:pt x="285750" y="14288"/>
                </a:lnTo>
                <a:lnTo>
                  <a:pt x="264319" y="14288"/>
                </a:lnTo>
                <a:lnTo>
                  <a:pt x="257175" y="14288"/>
                </a:lnTo>
                <a:lnTo>
                  <a:pt x="242887" y="7144"/>
                </a:lnTo>
                <a:lnTo>
                  <a:pt x="228600" y="7144"/>
                </a:lnTo>
                <a:lnTo>
                  <a:pt x="214312" y="7144"/>
                </a:lnTo>
                <a:lnTo>
                  <a:pt x="200025" y="7144"/>
                </a:lnTo>
                <a:lnTo>
                  <a:pt x="185737" y="7144"/>
                </a:lnTo>
                <a:lnTo>
                  <a:pt x="171450" y="7144"/>
                </a:lnTo>
                <a:lnTo>
                  <a:pt x="157162" y="7144"/>
                </a:lnTo>
                <a:lnTo>
                  <a:pt x="150019" y="7144"/>
                </a:lnTo>
                <a:lnTo>
                  <a:pt x="128587" y="0"/>
                </a:lnTo>
                <a:lnTo>
                  <a:pt x="121444" y="0"/>
                </a:lnTo>
                <a:lnTo>
                  <a:pt x="107156" y="0"/>
                </a:lnTo>
                <a:lnTo>
                  <a:pt x="92869" y="0"/>
                </a:lnTo>
                <a:lnTo>
                  <a:pt x="85725" y="0"/>
                </a:lnTo>
                <a:lnTo>
                  <a:pt x="71437" y="0"/>
                </a:lnTo>
                <a:lnTo>
                  <a:pt x="57150" y="0"/>
                </a:lnTo>
                <a:lnTo>
                  <a:pt x="50006" y="0"/>
                </a:lnTo>
                <a:lnTo>
                  <a:pt x="35719" y="0"/>
                </a:lnTo>
                <a:lnTo>
                  <a:pt x="28575" y="0"/>
                </a:lnTo>
                <a:lnTo>
                  <a:pt x="21431" y="0"/>
                </a:lnTo>
                <a:lnTo>
                  <a:pt x="14287" y="0"/>
                </a:lnTo>
                <a:lnTo>
                  <a:pt x="7144" y="0"/>
                </a:lnTo>
                <a:lnTo>
                  <a:pt x="0" y="7144"/>
                </a:lnTo>
                <a:lnTo>
                  <a:pt x="0" y="714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730501" y="6372226"/>
            <a:ext cx="2951163" cy="79375"/>
          </a:xfrm>
          <a:custGeom>
            <a:avLst/>
            <a:gdLst/>
            <a:ahLst/>
            <a:cxnLst/>
            <a:rect l="0" t="0" r="0" b="0"/>
            <a:pathLst>
              <a:path w="2950370" h="78582">
                <a:moveTo>
                  <a:pt x="0" y="28575"/>
                </a:move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14288" y="28575"/>
                </a:lnTo>
                <a:lnTo>
                  <a:pt x="14288" y="28575"/>
                </a:lnTo>
                <a:lnTo>
                  <a:pt x="21432" y="28575"/>
                </a:lnTo>
                <a:lnTo>
                  <a:pt x="21432" y="28575"/>
                </a:lnTo>
                <a:lnTo>
                  <a:pt x="35719" y="28575"/>
                </a:lnTo>
                <a:lnTo>
                  <a:pt x="42863" y="21431"/>
                </a:lnTo>
                <a:lnTo>
                  <a:pt x="42863" y="21431"/>
                </a:lnTo>
                <a:lnTo>
                  <a:pt x="50007" y="21431"/>
                </a:lnTo>
                <a:lnTo>
                  <a:pt x="64294" y="14287"/>
                </a:lnTo>
                <a:lnTo>
                  <a:pt x="71438" y="14287"/>
                </a:lnTo>
                <a:lnTo>
                  <a:pt x="78582" y="7143"/>
                </a:lnTo>
                <a:lnTo>
                  <a:pt x="85725" y="7143"/>
                </a:lnTo>
                <a:lnTo>
                  <a:pt x="100013" y="7143"/>
                </a:lnTo>
                <a:lnTo>
                  <a:pt x="107157" y="7143"/>
                </a:lnTo>
                <a:lnTo>
                  <a:pt x="114300" y="7143"/>
                </a:lnTo>
                <a:lnTo>
                  <a:pt x="121444" y="0"/>
                </a:lnTo>
                <a:lnTo>
                  <a:pt x="128588" y="0"/>
                </a:lnTo>
                <a:lnTo>
                  <a:pt x="142875" y="0"/>
                </a:lnTo>
                <a:lnTo>
                  <a:pt x="150019" y="0"/>
                </a:lnTo>
                <a:lnTo>
                  <a:pt x="157163" y="0"/>
                </a:lnTo>
                <a:lnTo>
                  <a:pt x="164307" y="7143"/>
                </a:lnTo>
                <a:lnTo>
                  <a:pt x="171450" y="7143"/>
                </a:lnTo>
                <a:lnTo>
                  <a:pt x="185738" y="7143"/>
                </a:lnTo>
                <a:lnTo>
                  <a:pt x="185738" y="7143"/>
                </a:lnTo>
                <a:lnTo>
                  <a:pt x="200025" y="7143"/>
                </a:lnTo>
                <a:lnTo>
                  <a:pt x="207169" y="7143"/>
                </a:lnTo>
                <a:lnTo>
                  <a:pt x="214313" y="7143"/>
                </a:lnTo>
                <a:lnTo>
                  <a:pt x="221457" y="7143"/>
                </a:lnTo>
                <a:lnTo>
                  <a:pt x="228600" y="0"/>
                </a:lnTo>
                <a:lnTo>
                  <a:pt x="235744" y="0"/>
                </a:lnTo>
                <a:lnTo>
                  <a:pt x="242888" y="0"/>
                </a:lnTo>
                <a:lnTo>
                  <a:pt x="250032" y="0"/>
                </a:lnTo>
                <a:lnTo>
                  <a:pt x="257175" y="7143"/>
                </a:lnTo>
                <a:lnTo>
                  <a:pt x="264319" y="7143"/>
                </a:lnTo>
                <a:lnTo>
                  <a:pt x="271463" y="7143"/>
                </a:lnTo>
                <a:lnTo>
                  <a:pt x="271463" y="7143"/>
                </a:lnTo>
                <a:lnTo>
                  <a:pt x="285750" y="7143"/>
                </a:lnTo>
                <a:lnTo>
                  <a:pt x="285750" y="7143"/>
                </a:lnTo>
                <a:lnTo>
                  <a:pt x="292894" y="14287"/>
                </a:lnTo>
                <a:lnTo>
                  <a:pt x="292894" y="14287"/>
                </a:lnTo>
                <a:lnTo>
                  <a:pt x="300038" y="14287"/>
                </a:lnTo>
                <a:lnTo>
                  <a:pt x="314325" y="14287"/>
                </a:lnTo>
                <a:lnTo>
                  <a:pt x="314325" y="14287"/>
                </a:lnTo>
                <a:lnTo>
                  <a:pt x="321469" y="14287"/>
                </a:lnTo>
                <a:lnTo>
                  <a:pt x="328613" y="21431"/>
                </a:lnTo>
                <a:lnTo>
                  <a:pt x="328613" y="21431"/>
                </a:lnTo>
                <a:lnTo>
                  <a:pt x="335757" y="21431"/>
                </a:lnTo>
                <a:lnTo>
                  <a:pt x="342900" y="21431"/>
                </a:lnTo>
                <a:lnTo>
                  <a:pt x="350044" y="28575"/>
                </a:lnTo>
                <a:lnTo>
                  <a:pt x="357188" y="28575"/>
                </a:lnTo>
                <a:lnTo>
                  <a:pt x="364332" y="28575"/>
                </a:lnTo>
                <a:lnTo>
                  <a:pt x="364332" y="35718"/>
                </a:lnTo>
                <a:lnTo>
                  <a:pt x="371475" y="35718"/>
                </a:lnTo>
                <a:lnTo>
                  <a:pt x="378619" y="35718"/>
                </a:lnTo>
                <a:lnTo>
                  <a:pt x="385763" y="42862"/>
                </a:lnTo>
                <a:lnTo>
                  <a:pt x="392907" y="42862"/>
                </a:lnTo>
                <a:lnTo>
                  <a:pt x="392907" y="42862"/>
                </a:lnTo>
                <a:lnTo>
                  <a:pt x="400050" y="42862"/>
                </a:lnTo>
                <a:lnTo>
                  <a:pt x="407194" y="42862"/>
                </a:lnTo>
                <a:lnTo>
                  <a:pt x="407194" y="42862"/>
                </a:lnTo>
                <a:lnTo>
                  <a:pt x="414338" y="50006"/>
                </a:lnTo>
                <a:lnTo>
                  <a:pt x="421482" y="42862"/>
                </a:lnTo>
                <a:lnTo>
                  <a:pt x="428625" y="42862"/>
                </a:lnTo>
                <a:lnTo>
                  <a:pt x="435769" y="42862"/>
                </a:lnTo>
                <a:lnTo>
                  <a:pt x="435769" y="42862"/>
                </a:lnTo>
                <a:lnTo>
                  <a:pt x="442913" y="42862"/>
                </a:lnTo>
                <a:lnTo>
                  <a:pt x="450057" y="50006"/>
                </a:lnTo>
                <a:lnTo>
                  <a:pt x="457200" y="42862"/>
                </a:lnTo>
                <a:lnTo>
                  <a:pt x="464344" y="42862"/>
                </a:lnTo>
                <a:lnTo>
                  <a:pt x="471488" y="42862"/>
                </a:lnTo>
                <a:lnTo>
                  <a:pt x="478632" y="42862"/>
                </a:lnTo>
                <a:lnTo>
                  <a:pt x="485775" y="42862"/>
                </a:lnTo>
                <a:lnTo>
                  <a:pt x="492919" y="42862"/>
                </a:lnTo>
                <a:lnTo>
                  <a:pt x="500063" y="42862"/>
                </a:lnTo>
                <a:lnTo>
                  <a:pt x="514350" y="42862"/>
                </a:lnTo>
                <a:lnTo>
                  <a:pt x="521494" y="42862"/>
                </a:lnTo>
                <a:lnTo>
                  <a:pt x="528638" y="42862"/>
                </a:lnTo>
                <a:lnTo>
                  <a:pt x="535782" y="35718"/>
                </a:lnTo>
                <a:lnTo>
                  <a:pt x="542925" y="35718"/>
                </a:lnTo>
                <a:lnTo>
                  <a:pt x="550069" y="35718"/>
                </a:lnTo>
                <a:lnTo>
                  <a:pt x="557213" y="35718"/>
                </a:lnTo>
                <a:lnTo>
                  <a:pt x="564357" y="35718"/>
                </a:lnTo>
                <a:lnTo>
                  <a:pt x="578644" y="28575"/>
                </a:lnTo>
                <a:lnTo>
                  <a:pt x="585788" y="28575"/>
                </a:lnTo>
                <a:lnTo>
                  <a:pt x="592932" y="28575"/>
                </a:lnTo>
                <a:lnTo>
                  <a:pt x="600075" y="28575"/>
                </a:lnTo>
                <a:lnTo>
                  <a:pt x="607219" y="28575"/>
                </a:lnTo>
                <a:lnTo>
                  <a:pt x="614363" y="28575"/>
                </a:lnTo>
                <a:lnTo>
                  <a:pt x="621507" y="28575"/>
                </a:lnTo>
                <a:lnTo>
                  <a:pt x="628650" y="28575"/>
                </a:lnTo>
                <a:lnTo>
                  <a:pt x="635794" y="28575"/>
                </a:lnTo>
                <a:lnTo>
                  <a:pt x="642938" y="28575"/>
                </a:lnTo>
                <a:lnTo>
                  <a:pt x="650082" y="28575"/>
                </a:lnTo>
                <a:lnTo>
                  <a:pt x="657225" y="28575"/>
                </a:lnTo>
                <a:lnTo>
                  <a:pt x="664369" y="28575"/>
                </a:lnTo>
                <a:lnTo>
                  <a:pt x="671513" y="28575"/>
                </a:lnTo>
                <a:lnTo>
                  <a:pt x="685800" y="28575"/>
                </a:lnTo>
                <a:lnTo>
                  <a:pt x="692944" y="28575"/>
                </a:lnTo>
                <a:lnTo>
                  <a:pt x="700088" y="21431"/>
                </a:lnTo>
                <a:lnTo>
                  <a:pt x="707232" y="21431"/>
                </a:lnTo>
                <a:lnTo>
                  <a:pt x="714375" y="21431"/>
                </a:lnTo>
                <a:lnTo>
                  <a:pt x="721519" y="28575"/>
                </a:lnTo>
                <a:lnTo>
                  <a:pt x="728663" y="28575"/>
                </a:lnTo>
                <a:lnTo>
                  <a:pt x="735807" y="28575"/>
                </a:lnTo>
                <a:lnTo>
                  <a:pt x="750094" y="28575"/>
                </a:lnTo>
                <a:lnTo>
                  <a:pt x="757238" y="28575"/>
                </a:lnTo>
                <a:lnTo>
                  <a:pt x="764382" y="28575"/>
                </a:lnTo>
                <a:lnTo>
                  <a:pt x="771525" y="28575"/>
                </a:lnTo>
                <a:lnTo>
                  <a:pt x="778669" y="28575"/>
                </a:lnTo>
                <a:lnTo>
                  <a:pt x="785813" y="28575"/>
                </a:lnTo>
                <a:lnTo>
                  <a:pt x="792957" y="28575"/>
                </a:lnTo>
                <a:lnTo>
                  <a:pt x="807244" y="28575"/>
                </a:lnTo>
                <a:lnTo>
                  <a:pt x="814388" y="28575"/>
                </a:lnTo>
                <a:lnTo>
                  <a:pt x="821532" y="28575"/>
                </a:lnTo>
                <a:lnTo>
                  <a:pt x="828675" y="28575"/>
                </a:lnTo>
                <a:lnTo>
                  <a:pt x="835819" y="28575"/>
                </a:lnTo>
                <a:lnTo>
                  <a:pt x="842963" y="28575"/>
                </a:lnTo>
                <a:lnTo>
                  <a:pt x="850107" y="28575"/>
                </a:lnTo>
                <a:lnTo>
                  <a:pt x="857250" y="28575"/>
                </a:lnTo>
                <a:lnTo>
                  <a:pt x="864394" y="28575"/>
                </a:lnTo>
                <a:lnTo>
                  <a:pt x="871538" y="28575"/>
                </a:lnTo>
                <a:lnTo>
                  <a:pt x="885825" y="28575"/>
                </a:lnTo>
                <a:lnTo>
                  <a:pt x="892969" y="28575"/>
                </a:lnTo>
                <a:lnTo>
                  <a:pt x="907257" y="28575"/>
                </a:lnTo>
                <a:lnTo>
                  <a:pt x="914400" y="28575"/>
                </a:lnTo>
                <a:lnTo>
                  <a:pt x="921544" y="21431"/>
                </a:lnTo>
                <a:lnTo>
                  <a:pt x="935832" y="21431"/>
                </a:lnTo>
                <a:lnTo>
                  <a:pt x="942975" y="21431"/>
                </a:lnTo>
                <a:lnTo>
                  <a:pt x="950119" y="21431"/>
                </a:lnTo>
                <a:lnTo>
                  <a:pt x="964407" y="21431"/>
                </a:lnTo>
                <a:lnTo>
                  <a:pt x="971550" y="21431"/>
                </a:lnTo>
                <a:lnTo>
                  <a:pt x="978694" y="21431"/>
                </a:lnTo>
                <a:lnTo>
                  <a:pt x="985838" y="21431"/>
                </a:lnTo>
                <a:lnTo>
                  <a:pt x="1000125" y="21431"/>
                </a:lnTo>
                <a:lnTo>
                  <a:pt x="1007269" y="14287"/>
                </a:lnTo>
                <a:lnTo>
                  <a:pt x="1021557" y="14287"/>
                </a:lnTo>
                <a:lnTo>
                  <a:pt x="1028700" y="14287"/>
                </a:lnTo>
                <a:lnTo>
                  <a:pt x="1042988" y="14287"/>
                </a:lnTo>
                <a:lnTo>
                  <a:pt x="1050132" y="14287"/>
                </a:lnTo>
                <a:lnTo>
                  <a:pt x="1057275" y="14287"/>
                </a:lnTo>
                <a:lnTo>
                  <a:pt x="1071563" y="14287"/>
                </a:lnTo>
                <a:lnTo>
                  <a:pt x="1078707" y="14287"/>
                </a:lnTo>
                <a:lnTo>
                  <a:pt x="1092994" y="14287"/>
                </a:lnTo>
                <a:lnTo>
                  <a:pt x="1100138" y="14287"/>
                </a:lnTo>
                <a:lnTo>
                  <a:pt x="1114425" y="14287"/>
                </a:lnTo>
                <a:lnTo>
                  <a:pt x="1121569" y="14287"/>
                </a:lnTo>
                <a:lnTo>
                  <a:pt x="1128713" y="14287"/>
                </a:lnTo>
                <a:lnTo>
                  <a:pt x="1143000" y="14287"/>
                </a:lnTo>
                <a:lnTo>
                  <a:pt x="1150144" y="14287"/>
                </a:lnTo>
                <a:lnTo>
                  <a:pt x="1157288" y="14287"/>
                </a:lnTo>
                <a:lnTo>
                  <a:pt x="1171575" y="14287"/>
                </a:lnTo>
                <a:lnTo>
                  <a:pt x="1178719" y="14287"/>
                </a:lnTo>
                <a:lnTo>
                  <a:pt x="1185863" y="14287"/>
                </a:lnTo>
                <a:lnTo>
                  <a:pt x="1200150" y="14287"/>
                </a:lnTo>
                <a:lnTo>
                  <a:pt x="1207294" y="7143"/>
                </a:lnTo>
                <a:lnTo>
                  <a:pt x="1214438" y="7143"/>
                </a:lnTo>
                <a:lnTo>
                  <a:pt x="1228725" y="7143"/>
                </a:lnTo>
                <a:lnTo>
                  <a:pt x="1235869" y="7143"/>
                </a:lnTo>
                <a:lnTo>
                  <a:pt x="1243013" y="7143"/>
                </a:lnTo>
                <a:lnTo>
                  <a:pt x="1257301" y="7143"/>
                </a:lnTo>
                <a:lnTo>
                  <a:pt x="1264444" y="14287"/>
                </a:lnTo>
                <a:lnTo>
                  <a:pt x="1271588" y="14287"/>
                </a:lnTo>
                <a:lnTo>
                  <a:pt x="1285876" y="14287"/>
                </a:lnTo>
                <a:lnTo>
                  <a:pt x="1293019" y="14287"/>
                </a:lnTo>
                <a:lnTo>
                  <a:pt x="1307307" y="14287"/>
                </a:lnTo>
                <a:lnTo>
                  <a:pt x="1314451" y="21431"/>
                </a:lnTo>
                <a:lnTo>
                  <a:pt x="1321594" y="21431"/>
                </a:lnTo>
                <a:lnTo>
                  <a:pt x="1335882" y="21431"/>
                </a:lnTo>
                <a:lnTo>
                  <a:pt x="1343026" y="21431"/>
                </a:lnTo>
                <a:lnTo>
                  <a:pt x="1357313" y="21431"/>
                </a:lnTo>
                <a:lnTo>
                  <a:pt x="1364457" y="21431"/>
                </a:lnTo>
                <a:lnTo>
                  <a:pt x="1371601" y="21431"/>
                </a:lnTo>
                <a:lnTo>
                  <a:pt x="1378744" y="28575"/>
                </a:lnTo>
                <a:lnTo>
                  <a:pt x="1385888" y="28575"/>
                </a:lnTo>
                <a:lnTo>
                  <a:pt x="1393032" y="28575"/>
                </a:lnTo>
                <a:lnTo>
                  <a:pt x="1400176" y="35718"/>
                </a:lnTo>
                <a:lnTo>
                  <a:pt x="1414463" y="35718"/>
                </a:lnTo>
                <a:lnTo>
                  <a:pt x="1421607" y="35718"/>
                </a:lnTo>
                <a:lnTo>
                  <a:pt x="1428751" y="35718"/>
                </a:lnTo>
                <a:lnTo>
                  <a:pt x="1435894" y="35718"/>
                </a:lnTo>
                <a:lnTo>
                  <a:pt x="1443038" y="35718"/>
                </a:lnTo>
                <a:lnTo>
                  <a:pt x="1450182" y="42862"/>
                </a:lnTo>
                <a:lnTo>
                  <a:pt x="1457326" y="42862"/>
                </a:lnTo>
                <a:lnTo>
                  <a:pt x="1464469" y="42862"/>
                </a:lnTo>
                <a:lnTo>
                  <a:pt x="1471613" y="42862"/>
                </a:lnTo>
                <a:lnTo>
                  <a:pt x="1478757" y="42862"/>
                </a:lnTo>
                <a:lnTo>
                  <a:pt x="1485901" y="42862"/>
                </a:lnTo>
                <a:lnTo>
                  <a:pt x="1485901" y="42862"/>
                </a:lnTo>
                <a:lnTo>
                  <a:pt x="1493044" y="42862"/>
                </a:lnTo>
                <a:lnTo>
                  <a:pt x="1500188" y="42862"/>
                </a:lnTo>
                <a:lnTo>
                  <a:pt x="1507332" y="42862"/>
                </a:lnTo>
                <a:lnTo>
                  <a:pt x="1521619" y="42862"/>
                </a:lnTo>
                <a:lnTo>
                  <a:pt x="1528763" y="50006"/>
                </a:lnTo>
                <a:lnTo>
                  <a:pt x="1535907" y="42862"/>
                </a:lnTo>
                <a:lnTo>
                  <a:pt x="1543051" y="50006"/>
                </a:lnTo>
                <a:lnTo>
                  <a:pt x="1550194" y="50006"/>
                </a:lnTo>
                <a:lnTo>
                  <a:pt x="1557338" y="50006"/>
                </a:lnTo>
                <a:lnTo>
                  <a:pt x="1564482" y="50006"/>
                </a:lnTo>
                <a:lnTo>
                  <a:pt x="1578769" y="50006"/>
                </a:lnTo>
                <a:lnTo>
                  <a:pt x="1585913" y="50006"/>
                </a:lnTo>
                <a:lnTo>
                  <a:pt x="1593057" y="57150"/>
                </a:lnTo>
                <a:lnTo>
                  <a:pt x="1600201" y="57150"/>
                </a:lnTo>
                <a:lnTo>
                  <a:pt x="1607344" y="50006"/>
                </a:lnTo>
                <a:lnTo>
                  <a:pt x="1614488" y="50006"/>
                </a:lnTo>
                <a:lnTo>
                  <a:pt x="1621632" y="50006"/>
                </a:lnTo>
                <a:lnTo>
                  <a:pt x="1628776" y="50006"/>
                </a:lnTo>
                <a:lnTo>
                  <a:pt x="1635919" y="57150"/>
                </a:lnTo>
                <a:lnTo>
                  <a:pt x="1650207" y="57150"/>
                </a:lnTo>
                <a:lnTo>
                  <a:pt x="1657351" y="57150"/>
                </a:lnTo>
                <a:lnTo>
                  <a:pt x="1664494" y="57150"/>
                </a:lnTo>
                <a:lnTo>
                  <a:pt x="1678782" y="57150"/>
                </a:lnTo>
                <a:lnTo>
                  <a:pt x="1685926" y="57150"/>
                </a:lnTo>
                <a:lnTo>
                  <a:pt x="1693069" y="57150"/>
                </a:lnTo>
                <a:lnTo>
                  <a:pt x="1700213" y="57150"/>
                </a:lnTo>
                <a:lnTo>
                  <a:pt x="1707357" y="64293"/>
                </a:lnTo>
                <a:lnTo>
                  <a:pt x="1721644" y="64293"/>
                </a:lnTo>
                <a:lnTo>
                  <a:pt x="1728788" y="64293"/>
                </a:lnTo>
                <a:lnTo>
                  <a:pt x="1735932" y="64293"/>
                </a:lnTo>
                <a:lnTo>
                  <a:pt x="1750219" y="64293"/>
                </a:lnTo>
                <a:lnTo>
                  <a:pt x="1757363" y="64293"/>
                </a:lnTo>
                <a:lnTo>
                  <a:pt x="1764507" y="64293"/>
                </a:lnTo>
                <a:lnTo>
                  <a:pt x="1778794" y="64293"/>
                </a:lnTo>
                <a:lnTo>
                  <a:pt x="1785938" y="64293"/>
                </a:lnTo>
                <a:lnTo>
                  <a:pt x="1793082" y="64293"/>
                </a:lnTo>
                <a:lnTo>
                  <a:pt x="1800226" y="64293"/>
                </a:lnTo>
                <a:lnTo>
                  <a:pt x="1814513" y="64293"/>
                </a:lnTo>
                <a:lnTo>
                  <a:pt x="1821657" y="64293"/>
                </a:lnTo>
                <a:lnTo>
                  <a:pt x="1828801" y="64293"/>
                </a:lnTo>
                <a:lnTo>
                  <a:pt x="1843088" y="64293"/>
                </a:lnTo>
                <a:lnTo>
                  <a:pt x="1850232" y="64293"/>
                </a:lnTo>
                <a:lnTo>
                  <a:pt x="1864519" y="64293"/>
                </a:lnTo>
                <a:lnTo>
                  <a:pt x="1871663" y="64293"/>
                </a:lnTo>
                <a:lnTo>
                  <a:pt x="1885951" y="71437"/>
                </a:lnTo>
                <a:lnTo>
                  <a:pt x="1893094" y="64293"/>
                </a:lnTo>
                <a:lnTo>
                  <a:pt x="1900238" y="64293"/>
                </a:lnTo>
                <a:lnTo>
                  <a:pt x="1914526" y="64293"/>
                </a:lnTo>
                <a:lnTo>
                  <a:pt x="1928813" y="64293"/>
                </a:lnTo>
                <a:lnTo>
                  <a:pt x="1935957" y="64293"/>
                </a:lnTo>
                <a:lnTo>
                  <a:pt x="1943101" y="64293"/>
                </a:lnTo>
                <a:lnTo>
                  <a:pt x="1957388" y="64293"/>
                </a:lnTo>
                <a:lnTo>
                  <a:pt x="1964532" y="71437"/>
                </a:lnTo>
                <a:lnTo>
                  <a:pt x="1971676" y="71437"/>
                </a:lnTo>
                <a:lnTo>
                  <a:pt x="1985963" y="71437"/>
                </a:lnTo>
                <a:lnTo>
                  <a:pt x="2000251" y="71437"/>
                </a:lnTo>
                <a:lnTo>
                  <a:pt x="2007394" y="71437"/>
                </a:lnTo>
                <a:lnTo>
                  <a:pt x="2014538" y="71437"/>
                </a:lnTo>
                <a:lnTo>
                  <a:pt x="2028826" y="78581"/>
                </a:lnTo>
                <a:lnTo>
                  <a:pt x="2035969" y="78581"/>
                </a:lnTo>
                <a:lnTo>
                  <a:pt x="2043113" y="78581"/>
                </a:lnTo>
                <a:lnTo>
                  <a:pt x="2057401" y="78581"/>
                </a:lnTo>
                <a:lnTo>
                  <a:pt x="2064544" y="78581"/>
                </a:lnTo>
                <a:lnTo>
                  <a:pt x="2078832" y="78581"/>
                </a:lnTo>
                <a:lnTo>
                  <a:pt x="2085976" y="78581"/>
                </a:lnTo>
                <a:lnTo>
                  <a:pt x="2093119" y="78581"/>
                </a:lnTo>
                <a:lnTo>
                  <a:pt x="2107407" y="78581"/>
                </a:lnTo>
                <a:lnTo>
                  <a:pt x="2114551" y="78581"/>
                </a:lnTo>
                <a:lnTo>
                  <a:pt x="2114551" y="78581"/>
                </a:lnTo>
                <a:lnTo>
                  <a:pt x="2128838" y="78581"/>
                </a:lnTo>
                <a:lnTo>
                  <a:pt x="2135982" y="78581"/>
                </a:lnTo>
                <a:lnTo>
                  <a:pt x="2143126" y="78581"/>
                </a:lnTo>
                <a:lnTo>
                  <a:pt x="2150269" y="78581"/>
                </a:lnTo>
                <a:lnTo>
                  <a:pt x="2157413" y="78581"/>
                </a:lnTo>
                <a:lnTo>
                  <a:pt x="2164557" y="78581"/>
                </a:lnTo>
                <a:lnTo>
                  <a:pt x="2171701" y="78581"/>
                </a:lnTo>
                <a:lnTo>
                  <a:pt x="2178844" y="78581"/>
                </a:lnTo>
                <a:lnTo>
                  <a:pt x="2185988" y="71437"/>
                </a:lnTo>
                <a:lnTo>
                  <a:pt x="2200276" y="71437"/>
                </a:lnTo>
                <a:lnTo>
                  <a:pt x="2207419" y="71437"/>
                </a:lnTo>
                <a:lnTo>
                  <a:pt x="2214563" y="71437"/>
                </a:lnTo>
                <a:lnTo>
                  <a:pt x="2221707" y="71437"/>
                </a:lnTo>
                <a:lnTo>
                  <a:pt x="2228851" y="71437"/>
                </a:lnTo>
                <a:lnTo>
                  <a:pt x="2235994" y="71437"/>
                </a:lnTo>
                <a:lnTo>
                  <a:pt x="2243138" y="71437"/>
                </a:lnTo>
                <a:lnTo>
                  <a:pt x="2250282" y="71437"/>
                </a:lnTo>
                <a:lnTo>
                  <a:pt x="2257426" y="64293"/>
                </a:lnTo>
                <a:lnTo>
                  <a:pt x="2271713" y="64293"/>
                </a:lnTo>
                <a:lnTo>
                  <a:pt x="2278857" y="64293"/>
                </a:lnTo>
                <a:lnTo>
                  <a:pt x="2286001" y="57150"/>
                </a:lnTo>
                <a:lnTo>
                  <a:pt x="2293144" y="57150"/>
                </a:lnTo>
                <a:lnTo>
                  <a:pt x="2300288" y="57150"/>
                </a:lnTo>
                <a:lnTo>
                  <a:pt x="2314576" y="57150"/>
                </a:lnTo>
                <a:lnTo>
                  <a:pt x="2321719" y="57150"/>
                </a:lnTo>
                <a:lnTo>
                  <a:pt x="2328863" y="57150"/>
                </a:lnTo>
                <a:lnTo>
                  <a:pt x="2336007" y="57150"/>
                </a:lnTo>
                <a:lnTo>
                  <a:pt x="2350294" y="57150"/>
                </a:lnTo>
                <a:lnTo>
                  <a:pt x="2357438" y="57150"/>
                </a:lnTo>
                <a:lnTo>
                  <a:pt x="2364582" y="57150"/>
                </a:lnTo>
                <a:lnTo>
                  <a:pt x="2378869" y="57150"/>
                </a:lnTo>
                <a:lnTo>
                  <a:pt x="2386013" y="57150"/>
                </a:lnTo>
                <a:lnTo>
                  <a:pt x="2400301" y="50006"/>
                </a:lnTo>
                <a:lnTo>
                  <a:pt x="2407444" y="57150"/>
                </a:lnTo>
                <a:lnTo>
                  <a:pt x="2414588" y="57150"/>
                </a:lnTo>
                <a:lnTo>
                  <a:pt x="2428876" y="57150"/>
                </a:lnTo>
                <a:lnTo>
                  <a:pt x="2436019" y="50006"/>
                </a:lnTo>
                <a:lnTo>
                  <a:pt x="2450307" y="50006"/>
                </a:lnTo>
                <a:lnTo>
                  <a:pt x="2464594" y="50006"/>
                </a:lnTo>
                <a:lnTo>
                  <a:pt x="2471738" y="50006"/>
                </a:lnTo>
                <a:lnTo>
                  <a:pt x="2486026" y="50006"/>
                </a:lnTo>
                <a:lnTo>
                  <a:pt x="2493169" y="50006"/>
                </a:lnTo>
                <a:lnTo>
                  <a:pt x="2507457" y="50006"/>
                </a:lnTo>
                <a:lnTo>
                  <a:pt x="2521744" y="50006"/>
                </a:lnTo>
                <a:lnTo>
                  <a:pt x="2536032" y="50006"/>
                </a:lnTo>
                <a:lnTo>
                  <a:pt x="2543176" y="50006"/>
                </a:lnTo>
                <a:lnTo>
                  <a:pt x="2557463" y="50006"/>
                </a:lnTo>
                <a:lnTo>
                  <a:pt x="2571751" y="50006"/>
                </a:lnTo>
                <a:lnTo>
                  <a:pt x="2578894" y="50006"/>
                </a:lnTo>
                <a:lnTo>
                  <a:pt x="2593182" y="50006"/>
                </a:lnTo>
                <a:lnTo>
                  <a:pt x="2607469" y="42862"/>
                </a:lnTo>
                <a:lnTo>
                  <a:pt x="2614613" y="42862"/>
                </a:lnTo>
                <a:lnTo>
                  <a:pt x="2628901" y="42862"/>
                </a:lnTo>
                <a:lnTo>
                  <a:pt x="2643188" y="35718"/>
                </a:lnTo>
                <a:lnTo>
                  <a:pt x="2657476" y="35718"/>
                </a:lnTo>
                <a:lnTo>
                  <a:pt x="2671763" y="35718"/>
                </a:lnTo>
                <a:lnTo>
                  <a:pt x="2686051" y="35718"/>
                </a:lnTo>
                <a:lnTo>
                  <a:pt x="2700338" y="28575"/>
                </a:lnTo>
                <a:lnTo>
                  <a:pt x="2707482" y="28575"/>
                </a:lnTo>
                <a:lnTo>
                  <a:pt x="2721769" y="28575"/>
                </a:lnTo>
                <a:lnTo>
                  <a:pt x="2736057" y="21431"/>
                </a:lnTo>
                <a:lnTo>
                  <a:pt x="2750344" y="21431"/>
                </a:lnTo>
                <a:lnTo>
                  <a:pt x="2764632" y="21431"/>
                </a:lnTo>
                <a:lnTo>
                  <a:pt x="2778919" y="21431"/>
                </a:lnTo>
                <a:lnTo>
                  <a:pt x="2793207" y="21431"/>
                </a:lnTo>
                <a:lnTo>
                  <a:pt x="2800351" y="21431"/>
                </a:lnTo>
                <a:lnTo>
                  <a:pt x="2814638" y="21431"/>
                </a:lnTo>
                <a:lnTo>
                  <a:pt x="2828926" y="14287"/>
                </a:lnTo>
                <a:lnTo>
                  <a:pt x="2843213" y="14287"/>
                </a:lnTo>
                <a:lnTo>
                  <a:pt x="2857501" y="7143"/>
                </a:lnTo>
                <a:lnTo>
                  <a:pt x="2864644" y="7143"/>
                </a:lnTo>
                <a:lnTo>
                  <a:pt x="2878932" y="7143"/>
                </a:lnTo>
                <a:lnTo>
                  <a:pt x="2893219" y="7143"/>
                </a:lnTo>
                <a:lnTo>
                  <a:pt x="2900363" y="7143"/>
                </a:lnTo>
                <a:lnTo>
                  <a:pt x="2914651" y="0"/>
                </a:lnTo>
                <a:lnTo>
                  <a:pt x="2928938" y="0"/>
                </a:lnTo>
                <a:lnTo>
                  <a:pt x="2936082" y="0"/>
                </a:lnTo>
                <a:lnTo>
                  <a:pt x="2950369" y="0"/>
                </a:lnTo>
                <a:lnTo>
                  <a:pt x="2950369" y="0"/>
                </a:lnTo>
                <a:lnTo>
                  <a:pt x="2950369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609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/>
              <a:t>First Amendment Freedoms</a:t>
            </a:r>
          </a:p>
        </p:txBody>
      </p:sp>
      <p:sp>
        <p:nvSpPr>
          <p:cNvPr id="870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600201"/>
            <a:ext cx="2362200" cy="4525963"/>
          </a:xfrm>
        </p:spPr>
        <p:txBody>
          <a:bodyPr/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5791200" cy="4800600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400" b="1" u="sng" dirty="0"/>
              <a:t>Freedom of Speech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dirty="0"/>
              <a:t>First amendment guarantees that we can say whatever we want without </a:t>
            </a:r>
            <a:r>
              <a:rPr lang="en-US" altLang="en-US" sz="2400" dirty="0" err="1"/>
              <a:t>gov’t</a:t>
            </a:r>
            <a:r>
              <a:rPr lang="en-US" altLang="en-US" sz="2400" dirty="0"/>
              <a:t> persecution </a:t>
            </a:r>
          </a:p>
          <a:p>
            <a:pPr marL="957263" lvl="1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dirty="0"/>
              <a:t>Internet communication, art, music clothing interpreted by Supreme Court as speech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b="1" dirty="0"/>
              <a:t>1969</a:t>
            </a:r>
            <a:r>
              <a:rPr lang="en-US" altLang="en-US" sz="2400" dirty="0"/>
              <a:t>: </a:t>
            </a:r>
            <a:r>
              <a:rPr lang="en-US" altLang="en-US" sz="2400" i="1" dirty="0"/>
              <a:t>Tinker vs. Des Moines Independent Community School District, 1965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dirty="0"/>
              <a:t>Supreme Court declared armbands a form of speech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2400" dirty="0"/>
              <a:t>Allowed students to protest the Vietnam War by wearing black armbands </a:t>
            </a:r>
            <a:endParaRPr lang="en-US" altLang="en-US" sz="2400" i="1" dirty="0"/>
          </a:p>
        </p:txBody>
      </p:sp>
      <p:pic>
        <p:nvPicPr>
          <p:cNvPr id="82949" name="Picture 6" descr="FreedomOfSpe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2667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7546975" y="2349500"/>
            <a:ext cx="1720850" cy="50800"/>
          </a:xfrm>
          <a:custGeom>
            <a:avLst/>
            <a:gdLst/>
            <a:ahLst/>
            <a:cxnLst/>
            <a:rect l="0" t="0" r="0" b="0"/>
            <a:pathLst>
              <a:path w="1721644" h="50008">
                <a:moveTo>
                  <a:pt x="0" y="21432"/>
                </a:moveTo>
                <a:lnTo>
                  <a:pt x="0" y="21432"/>
                </a:lnTo>
                <a:lnTo>
                  <a:pt x="0" y="21432"/>
                </a:lnTo>
                <a:lnTo>
                  <a:pt x="0" y="28575"/>
                </a:lnTo>
                <a:lnTo>
                  <a:pt x="0" y="28575"/>
                </a:lnTo>
                <a:lnTo>
                  <a:pt x="0" y="28575"/>
                </a:lnTo>
                <a:lnTo>
                  <a:pt x="7143" y="28575"/>
                </a:lnTo>
                <a:lnTo>
                  <a:pt x="7143" y="28575"/>
                </a:lnTo>
                <a:lnTo>
                  <a:pt x="14287" y="28575"/>
                </a:lnTo>
                <a:lnTo>
                  <a:pt x="14287" y="28575"/>
                </a:lnTo>
                <a:lnTo>
                  <a:pt x="21431" y="28575"/>
                </a:lnTo>
                <a:lnTo>
                  <a:pt x="21431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35718" y="28575"/>
                </a:lnTo>
                <a:lnTo>
                  <a:pt x="35718" y="28575"/>
                </a:lnTo>
                <a:lnTo>
                  <a:pt x="42862" y="28575"/>
                </a:lnTo>
                <a:lnTo>
                  <a:pt x="42862" y="28575"/>
                </a:lnTo>
                <a:lnTo>
                  <a:pt x="50006" y="28575"/>
                </a:lnTo>
                <a:lnTo>
                  <a:pt x="57150" y="28575"/>
                </a:lnTo>
                <a:lnTo>
                  <a:pt x="64293" y="28575"/>
                </a:lnTo>
                <a:lnTo>
                  <a:pt x="71437" y="28575"/>
                </a:lnTo>
                <a:lnTo>
                  <a:pt x="71437" y="28575"/>
                </a:lnTo>
                <a:lnTo>
                  <a:pt x="78581" y="28575"/>
                </a:lnTo>
                <a:lnTo>
                  <a:pt x="85725" y="28575"/>
                </a:lnTo>
                <a:lnTo>
                  <a:pt x="92868" y="28575"/>
                </a:lnTo>
                <a:lnTo>
                  <a:pt x="100012" y="28575"/>
                </a:lnTo>
                <a:lnTo>
                  <a:pt x="107156" y="28575"/>
                </a:lnTo>
                <a:lnTo>
                  <a:pt x="114300" y="28575"/>
                </a:lnTo>
                <a:lnTo>
                  <a:pt x="121443" y="28575"/>
                </a:lnTo>
                <a:lnTo>
                  <a:pt x="121443" y="28575"/>
                </a:lnTo>
                <a:lnTo>
                  <a:pt x="135731" y="28575"/>
                </a:lnTo>
                <a:lnTo>
                  <a:pt x="142875" y="28575"/>
                </a:lnTo>
                <a:lnTo>
                  <a:pt x="150018" y="28575"/>
                </a:lnTo>
                <a:lnTo>
                  <a:pt x="157162" y="21432"/>
                </a:lnTo>
                <a:lnTo>
                  <a:pt x="171450" y="28575"/>
                </a:lnTo>
                <a:lnTo>
                  <a:pt x="178593" y="28575"/>
                </a:lnTo>
                <a:lnTo>
                  <a:pt x="185737" y="28575"/>
                </a:lnTo>
                <a:lnTo>
                  <a:pt x="200025" y="28575"/>
                </a:lnTo>
                <a:lnTo>
                  <a:pt x="207168" y="28575"/>
                </a:lnTo>
                <a:lnTo>
                  <a:pt x="214312" y="28575"/>
                </a:lnTo>
                <a:lnTo>
                  <a:pt x="228600" y="28575"/>
                </a:lnTo>
                <a:lnTo>
                  <a:pt x="235743" y="28575"/>
                </a:lnTo>
                <a:lnTo>
                  <a:pt x="242887" y="28575"/>
                </a:lnTo>
                <a:lnTo>
                  <a:pt x="257175" y="28575"/>
                </a:lnTo>
                <a:lnTo>
                  <a:pt x="264318" y="28575"/>
                </a:lnTo>
                <a:lnTo>
                  <a:pt x="271462" y="28575"/>
                </a:lnTo>
                <a:lnTo>
                  <a:pt x="285750" y="28575"/>
                </a:lnTo>
                <a:lnTo>
                  <a:pt x="300037" y="28575"/>
                </a:lnTo>
                <a:lnTo>
                  <a:pt x="307181" y="28575"/>
                </a:lnTo>
                <a:lnTo>
                  <a:pt x="321468" y="35719"/>
                </a:lnTo>
                <a:lnTo>
                  <a:pt x="328612" y="35719"/>
                </a:lnTo>
                <a:lnTo>
                  <a:pt x="335756" y="35719"/>
                </a:lnTo>
                <a:lnTo>
                  <a:pt x="350043" y="35719"/>
                </a:lnTo>
                <a:lnTo>
                  <a:pt x="364331" y="35719"/>
                </a:lnTo>
                <a:lnTo>
                  <a:pt x="371475" y="35719"/>
                </a:lnTo>
                <a:lnTo>
                  <a:pt x="385762" y="35719"/>
                </a:lnTo>
                <a:lnTo>
                  <a:pt x="400050" y="35719"/>
                </a:lnTo>
                <a:lnTo>
                  <a:pt x="414337" y="35719"/>
                </a:lnTo>
                <a:lnTo>
                  <a:pt x="421481" y="35719"/>
                </a:lnTo>
                <a:lnTo>
                  <a:pt x="435768" y="42863"/>
                </a:lnTo>
                <a:lnTo>
                  <a:pt x="450056" y="42863"/>
                </a:lnTo>
                <a:lnTo>
                  <a:pt x="464343" y="42863"/>
                </a:lnTo>
                <a:lnTo>
                  <a:pt x="471487" y="42863"/>
                </a:lnTo>
                <a:lnTo>
                  <a:pt x="485775" y="42863"/>
                </a:lnTo>
                <a:lnTo>
                  <a:pt x="500062" y="42863"/>
                </a:lnTo>
                <a:lnTo>
                  <a:pt x="514350" y="42863"/>
                </a:lnTo>
                <a:lnTo>
                  <a:pt x="528637" y="42863"/>
                </a:lnTo>
                <a:lnTo>
                  <a:pt x="542925" y="42863"/>
                </a:lnTo>
                <a:lnTo>
                  <a:pt x="557212" y="42863"/>
                </a:lnTo>
                <a:lnTo>
                  <a:pt x="564356" y="42863"/>
                </a:lnTo>
                <a:lnTo>
                  <a:pt x="585787" y="42863"/>
                </a:lnTo>
                <a:lnTo>
                  <a:pt x="592931" y="42863"/>
                </a:lnTo>
                <a:lnTo>
                  <a:pt x="607218" y="42863"/>
                </a:lnTo>
                <a:lnTo>
                  <a:pt x="621506" y="42863"/>
                </a:lnTo>
                <a:lnTo>
                  <a:pt x="635793" y="42863"/>
                </a:lnTo>
                <a:lnTo>
                  <a:pt x="657225" y="50007"/>
                </a:lnTo>
                <a:lnTo>
                  <a:pt x="664368" y="50007"/>
                </a:lnTo>
                <a:lnTo>
                  <a:pt x="678656" y="50007"/>
                </a:lnTo>
                <a:lnTo>
                  <a:pt x="692943" y="50007"/>
                </a:lnTo>
                <a:lnTo>
                  <a:pt x="707231" y="50007"/>
                </a:lnTo>
                <a:lnTo>
                  <a:pt x="721518" y="50007"/>
                </a:lnTo>
                <a:lnTo>
                  <a:pt x="735806" y="50007"/>
                </a:lnTo>
                <a:lnTo>
                  <a:pt x="750093" y="50007"/>
                </a:lnTo>
                <a:lnTo>
                  <a:pt x="764381" y="50007"/>
                </a:lnTo>
                <a:lnTo>
                  <a:pt x="778668" y="50007"/>
                </a:lnTo>
                <a:lnTo>
                  <a:pt x="785812" y="50007"/>
                </a:lnTo>
                <a:lnTo>
                  <a:pt x="800100" y="50007"/>
                </a:lnTo>
                <a:lnTo>
                  <a:pt x="814387" y="50007"/>
                </a:lnTo>
                <a:lnTo>
                  <a:pt x="828675" y="50007"/>
                </a:lnTo>
                <a:lnTo>
                  <a:pt x="842962" y="50007"/>
                </a:lnTo>
                <a:lnTo>
                  <a:pt x="857250" y="50007"/>
                </a:lnTo>
                <a:lnTo>
                  <a:pt x="871537" y="50007"/>
                </a:lnTo>
                <a:lnTo>
                  <a:pt x="885825" y="50007"/>
                </a:lnTo>
                <a:lnTo>
                  <a:pt x="900112" y="50007"/>
                </a:lnTo>
                <a:lnTo>
                  <a:pt x="914400" y="50007"/>
                </a:lnTo>
                <a:lnTo>
                  <a:pt x="928687" y="50007"/>
                </a:lnTo>
                <a:lnTo>
                  <a:pt x="942975" y="50007"/>
                </a:lnTo>
                <a:lnTo>
                  <a:pt x="957262" y="50007"/>
                </a:lnTo>
                <a:lnTo>
                  <a:pt x="971550" y="50007"/>
                </a:lnTo>
                <a:lnTo>
                  <a:pt x="985837" y="50007"/>
                </a:lnTo>
                <a:lnTo>
                  <a:pt x="1000125" y="50007"/>
                </a:lnTo>
                <a:lnTo>
                  <a:pt x="1007268" y="50007"/>
                </a:lnTo>
                <a:lnTo>
                  <a:pt x="1021556" y="50007"/>
                </a:lnTo>
                <a:lnTo>
                  <a:pt x="1035843" y="50007"/>
                </a:lnTo>
                <a:lnTo>
                  <a:pt x="1050131" y="50007"/>
                </a:lnTo>
                <a:lnTo>
                  <a:pt x="1064418" y="50007"/>
                </a:lnTo>
                <a:lnTo>
                  <a:pt x="1078706" y="50007"/>
                </a:lnTo>
                <a:lnTo>
                  <a:pt x="1092993" y="50007"/>
                </a:lnTo>
                <a:lnTo>
                  <a:pt x="1107281" y="50007"/>
                </a:lnTo>
                <a:lnTo>
                  <a:pt x="1121568" y="50007"/>
                </a:lnTo>
                <a:lnTo>
                  <a:pt x="1128712" y="50007"/>
                </a:lnTo>
                <a:lnTo>
                  <a:pt x="1143000" y="50007"/>
                </a:lnTo>
                <a:lnTo>
                  <a:pt x="1157287" y="50007"/>
                </a:lnTo>
                <a:lnTo>
                  <a:pt x="1171575" y="50007"/>
                </a:lnTo>
                <a:lnTo>
                  <a:pt x="1185862" y="50007"/>
                </a:lnTo>
                <a:lnTo>
                  <a:pt x="1200150" y="50007"/>
                </a:lnTo>
                <a:lnTo>
                  <a:pt x="1214437" y="50007"/>
                </a:lnTo>
                <a:lnTo>
                  <a:pt x="1228725" y="50007"/>
                </a:lnTo>
                <a:lnTo>
                  <a:pt x="1243012" y="50007"/>
                </a:lnTo>
                <a:lnTo>
                  <a:pt x="1257300" y="50007"/>
                </a:lnTo>
                <a:lnTo>
                  <a:pt x="1264443" y="50007"/>
                </a:lnTo>
                <a:lnTo>
                  <a:pt x="1285875" y="42863"/>
                </a:lnTo>
                <a:lnTo>
                  <a:pt x="1300162" y="42863"/>
                </a:lnTo>
                <a:lnTo>
                  <a:pt x="1314450" y="42863"/>
                </a:lnTo>
                <a:lnTo>
                  <a:pt x="1328737" y="42863"/>
                </a:lnTo>
                <a:lnTo>
                  <a:pt x="1343025" y="42863"/>
                </a:lnTo>
                <a:lnTo>
                  <a:pt x="1364456" y="42863"/>
                </a:lnTo>
                <a:lnTo>
                  <a:pt x="1371600" y="42863"/>
                </a:lnTo>
                <a:lnTo>
                  <a:pt x="1385887" y="42863"/>
                </a:lnTo>
                <a:lnTo>
                  <a:pt x="1407318" y="42863"/>
                </a:lnTo>
                <a:lnTo>
                  <a:pt x="1421606" y="42863"/>
                </a:lnTo>
                <a:lnTo>
                  <a:pt x="1435893" y="42863"/>
                </a:lnTo>
                <a:lnTo>
                  <a:pt x="1450181" y="35719"/>
                </a:lnTo>
                <a:lnTo>
                  <a:pt x="1471612" y="35719"/>
                </a:lnTo>
                <a:lnTo>
                  <a:pt x="1478756" y="35719"/>
                </a:lnTo>
                <a:lnTo>
                  <a:pt x="1500187" y="35719"/>
                </a:lnTo>
                <a:lnTo>
                  <a:pt x="1514475" y="35719"/>
                </a:lnTo>
                <a:lnTo>
                  <a:pt x="1528762" y="35719"/>
                </a:lnTo>
                <a:lnTo>
                  <a:pt x="1543050" y="35719"/>
                </a:lnTo>
                <a:lnTo>
                  <a:pt x="1557337" y="35719"/>
                </a:lnTo>
                <a:lnTo>
                  <a:pt x="1571625" y="35719"/>
                </a:lnTo>
                <a:lnTo>
                  <a:pt x="1585912" y="35719"/>
                </a:lnTo>
                <a:lnTo>
                  <a:pt x="1600200" y="28575"/>
                </a:lnTo>
                <a:lnTo>
                  <a:pt x="1614487" y="28575"/>
                </a:lnTo>
                <a:lnTo>
                  <a:pt x="1628775" y="28575"/>
                </a:lnTo>
                <a:lnTo>
                  <a:pt x="1643062" y="28575"/>
                </a:lnTo>
                <a:lnTo>
                  <a:pt x="1657350" y="21432"/>
                </a:lnTo>
                <a:lnTo>
                  <a:pt x="1664493" y="21432"/>
                </a:lnTo>
                <a:lnTo>
                  <a:pt x="1678781" y="21432"/>
                </a:lnTo>
                <a:lnTo>
                  <a:pt x="1693068" y="14288"/>
                </a:lnTo>
                <a:lnTo>
                  <a:pt x="1700212" y="14288"/>
                </a:lnTo>
                <a:lnTo>
                  <a:pt x="1707356" y="14288"/>
                </a:lnTo>
                <a:lnTo>
                  <a:pt x="1707356" y="7144"/>
                </a:lnTo>
                <a:lnTo>
                  <a:pt x="1714500" y="7144"/>
                </a:lnTo>
                <a:lnTo>
                  <a:pt x="1721643" y="7144"/>
                </a:lnTo>
                <a:lnTo>
                  <a:pt x="1721643" y="7144"/>
                </a:lnTo>
                <a:lnTo>
                  <a:pt x="1721643" y="0"/>
                </a:lnTo>
                <a:lnTo>
                  <a:pt x="1721643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1588" y="2606676"/>
            <a:ext cx="3937000" cy="73025"/>
          </a:xfrm>
          <a:custGeom>
            <a:avLst/>
            <a:gdLst/>
            <a:ahLst/>
            <a:cxnLst/>
            <a:rect l="0" t="0" r="0" b="0"/>
            <a:pathLst>
              <a:path w="3936208" h="71439">
                <a:moveTo>
                  <a:pt x="7144" y="42863"/>
                </a:moveTo>
                <a:lnTo>
                  <a:pt x="0" y="42863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7144" y="35719"/>
                </a:lnTo>
                <a:lnTo>
                  <a:pt x="7144" y="35719"/>
                </a:lnTo>
                <a:lnTo>
                  <a:pt x="14288" y="35719"/>
                </a:lnTo>
                <a:lnTo>
                  <a:pt x="14288" y="35719"/>
                </a:lnTo>
                <a:lnTo>
                  <a:pt x="14288" y="35719"/>
                </a:lnTo>
                <a:lnTo>
                  <a:pt x="14288" y="35719"/>
                </a:lnTo>
                <a:lnTo>
                  <a:pt x="21432" y="35719"/>
                </a:lnTo>
                <a:lnTo>
                  <a:pt x="28575" y="35719"/>
                </a:lnTo>
                <a:lnTo>
                  <a:pt x="28575" y="35719"/>
                </a:lnTo>
                <a:lnTo>
                  <a:pt x="35719" y="28575"/>
                </a:lnTo>
                <a:lnTo>
                  <a:pt x="35719" y="28575"/>
                </a:lnTo>
                <a:lnTo>
                  <a:pt x="42863" y="28575"/>
                </a:lnTo>
                <a:lnTo>
                  <a:pt x="50007" y="28575"/>
                </a:lnTo>
                <a:lnTo>
                  <a:pt x="50007" y="28575"/>
                </a:lnTo>
                <a:lnTo>
                  <a:pt x="57150" y="28575"/>
                </a:lnTo>
                <a:lnTo>
                  <a:pt x="57150" y="28575"/>
                </a:lnTo>
                <a:lnTo>
                  <a:pt x="64294" y="21432"/>
                </a:lnTo>
                <a:lnTo>
                  <a:pt x="71438" y="21432"/>
                </a:lnTo>
                <a:lnTo>
                  <a:pt x="71438" y="21432"/>
                </a:lnTo>
                <a:lnTo>
                  <a:pt x="78582" y="21432"/>
                </a:lnTo>
                <a:lnTo>
                  <a:pt x="85725" y="21432"/>
                </a:lnTo>
                <a:lnTo>
                  <a:pt x="85725" y="21432"/>
                </a:lnTo>
                <a:lnTo>
                  <a:pt x="92869" y="28575"/>
                </a:lnTo>
                <a:lnTo>
                  <a:pt x="92869" y="28575"/>
                </a:lnTo>
                <a:lnTo>
                  <a:pt x="92869" y="28575"/>
                </a:lnTo>
                <a:lnTo>
                  <a:pt x="100013" y="28575"/>
                </a:lnTo>
                <a:lnTo>
                  <a:pt x="107157" y="28575"/>
                </a:lnTo>
                <a:lnTo>
                  <a:pt x="107157" y="28575"/>
                </a:lnTo>
                <a:lnTo>
                  <a:pt x="114300" y="28575"/>
                </a:lnTo>
                <a:lnTo>
                  <a:pt x="121444" y="28575"/>
                </a:lnTo>
                <a:lnTo>
                  <a:pt x="121444" y="28575"/>
                </a:lnTo>
                <a:lnTo>
                  <a:pt x="128588" y="28575"/>
                </a:lnTo>
                <a:lnTo>
                  <a:pt x="135732" y="28575"/>
                </a:lnTo>
                <a:lnTo>
                  <a:pt x="135732" y="28575"/>
                </a:lnTo>
                <a:lnTo>
                  <a:pt x="150019" y="28575"/>
                </a:lnTo>
                <a:lnTo>
                  <a:pt x="157163" y="28575"/>
                </a:lnTo>
                <a:lnTo>
                  <a:pt x="164307" y="28575"/>
                </a:lnTo>
                <a:lnTo>
                  <a:pt x="171450" y="28575"/>
                </a:lnTo>
                <a:lnTo>
                  <a:pt x="178594" y="28575"/>
                </a:lnTo>
                <a:lnTo>
                  <a:pt x="185738" y="28575"/>
                </a:lnTo>
                <a:lnTo>
                  <a:pt x="192882" y="28575"/>
                </a:lnTo>
                <a:lnTo>
                  <a:pt x="192882" y="28575"/>
                </a:lnTo>
                <a:lnTo>
                  <a:pt x="207169" y="28575"/>
                </a:lnTo>
                <a:lnTo>
                  <a:pt x="214313" y="28575"/>
                </a:lnTo>
                <a:lnTo>
                  <a:pt x="221457" y="28575"/>
                </a:lnTo>
                <a:lnTo>
                  <a:pt x="235744" y="28575"/>
                </a:lnTo>
                <a:lnTo>
                  <a:pt x="242888" y="28575"/>
                </a:lnTo>
                <a:lnTo>
                  <a:pt x="250032" y="28575"/>
                </a:lnTo>
                <a:lnTo>
                  <a:pt x="257175" y="28575"/>
                </a:lnTo>
                <a:lnTo>
                  <a:pt x="264319" y="28575"/>
                </a:lnTo>
                <a:lnTo>
                  <a:pt x="271463" y="28575"/>
                </a:lnTo>
                <a:lnTo>
                  <a:pt x="278607" y="28575"/>
                </a:lnTo>
                <a:lnTo>
                  <a:pt x="285750" y="28575"/>
                </a:lnTo>
                <a:lnTo>
                  <a:pt x="292894" y="28575"/>
                </a:lnTo>
                <a:lnTo>
                  <a:pt x="300038" y="28575"/>
                </a:lnTo>
                <a:lnTo>
                  <a:pt x="314325" y="28575"/>
                </a:lnTo>
                <a:lnTo>
                  <a:pt x="321469" y="28575"/>
                </a:lnTo>
                <a:lnTo>
                  <a:pt x="328613" y="35719"/>
                </a:lnTo>
                <a:lnTo>
                  <a:pt x="335757" y="35719"/>
                </a:lnTo>
                <a:lnTo>
                  <a:pt x="350044" y="35719"/>
                </a:lnTo>
                <a:lnTo>
                  <a:pt x="357188" y="35719"/>
                </a:lnTo>
                <a:lnTo>
                  <a:pt x="364332" y="35719"/>
                </a:lnTo>
                <a:lnTo>
                  <a:pt x="378619" y="35719"/>
                </a:lnTo>
                <a:lnTo>
                  <a:pt x="385763" y="35719"/>
                </a:lnTo>
                <a:lnTo>
                  <a:pt x="400050" y="35719"/>
                </a:lnTo>
                <a:lnTo>
                  <a:pt x="407194" y="35719"/>
                </a:lnTo>
                <a:lnTo>
                  <a:pt x="414338" y="35719"/>
                </a:lnTo>
                <a:lnTo>
                  <a:pt x="421482" y="35719"/>
                </a:lnTo>
                <a:lnTo>
                  <a:pt x="428625" y="35719"/>
                </a:lnTo>
                <a:lnTo>
                  <a:pt x="442913" y="35719"/>
                </a:lnTo>
                <a:lnTo>
                  <a:pt x="450057" y="35719"/>
                </a:lnTo>
                <a:lnTo>
                  <a:pt x="464344" y="35719"/>
                </a:lnTo>
                <a:lnTo>
                  <a:pt x="471488" y="35719"/>
                </a:lnTo>
                <a:lnTo>
                  <a:pt x="478632" y="35719"/>
                </a:lnTo>
                <a:lnTo>
                  <a:pt x="492919" y="35719"/>
                </a:lnTo>
                <a:lnTo>
                  <a:pt x="500063" y="35719"/>
                </a:lnTo>
                <a:lnTo>
                  <a:pt x="507207" y="35719"/>
                </a:lnTo>
                <a:lnTo>
                  <a:pt x="521494" y="35719"/>
                </a:lnTo>
                <a:lnTo>
                  <a:pt x="528638" y="35719"/>
                </a:lnTo>
                <a:lnTo>
                  <a:pt x="542925" y="42863"/>
                </a:lnTo>
                <a:lnTo>
                  <a:pt x="550069" y="42863"/>
                </a:lnTo>
                <a:lnTo>
                  <a:pt x="557213" y="42863"/>
                </a:lnTo>
                <a:lnTo>
                  <a:pt x="571500" y="42863"/>
                </a:lnTo>
                <a:lnTo>
                  <a:pt x="578644" y="42863"/>
                </a:lnTo>
                <a:lnTo>
                  <a:pt x="585788" y="42863"/>
                </a:lnTo>
                <a:lnTo>
                  <a:pt x="600075" y="42863"/>
                </a:lnTo>
                <a:lnTo>
                  <a:pt x="607219" y="50007"/>
                </a:lnTo>
                <a:lnTo>
                  <a:pt x="621507" y="50007"/>
                </a:lnTo>
                <a:lnTo>
                  <a:pt x="628650" y="50007"/>
                </a:lnTo>
                <a:lnTo>
                  <a:pt x="635794" y="50007"/>
                </a:lnTo>
                <a:lnTo>
                  <a:pt x="650082" y="50007"/>
                </a:lnTo>
                <a:lnTo>
                  <a:pt x="657225" y="57150"/>
                </a:lnTo>
                <a:lnTo>
                  <a:pt x="664369" y="57150"/>
                </a:lnTo>
                <a:lnTo>
                  <a:pt x="671513" y="57150"/>
                </a:lnTo>
                <a:lnTo>
                  <a:pt x="692944" y="57150"/>
                </a:lnTo>
                <a:lnTo>
                  <a:pt x="700088" y="57150"/>
                </a:lnTo>
                <a:lnTo>
                  <a:pt x="707232" y="57150"/>
                </a:lnTo>
                <a:lnTo>
                  <a:pt x="721519" y="57150"/>
                </a:lnTo>
                <a:lnTo>
                  <a:pt x="728663" y="50007"/>
                </a:lnTo>
                <a:lnTo>
                  <a:pt x="735807" y="57150"/>
                </a:lnTo>
                <a:lnTo>
                  <a:pt x="750094" y="57150"/>
                </a:lnTo>
                <a:lnTo>
                  <a:pt x="757238" y="57150"/>
                </a:lnTo>
                <a:lnTo>
                  <a:pt x="764382" y="57150"/>
                </a:lnTo>
                <a:lnTo>
                  <a:pt x="771525" y="57150"/>
                </a:lnTo>
                <a:lnTo>
                  <a:pt x="785813" y="57150"/>
                </a:lnTo>
                <a:lnTo>
                  <a:pt x="800100" y="57150"/>
                </a:lnTo>
                <a:lnTo>
                  <a:pt x="807244" y="57150"/>
                </a:lnTo>
                <a:lnTo>
                  <a:pt x="821532" y="57150"/>
                </a:lnTo>
                <a:lnTo>
                  <a:pt x="828675" y="57150"/>
                </a:lnTo>
                <a:lnTo>
                  <a:pt x="835819" y="57150"/>
                </a:lnTo>
                <a:lnTo>
                  <a:pt x="842963" y="57150"/>
                </a:lnTo>
                <a:lnTo>
                  <a:pt x="857250" y="57150"/>
                </a:lnTo>
                <a:lnTo>
                  <a:pt x="864394" y="57150"/>
                </a:lnTo>
                <a:lnTo>
                  <a:pt x="871538" y="57150"/>
                </a:lnTo>
                <a:lnTo>
                  <a:pt x="885825" y="64294"/>
                </a:lnTo>
                <a:lnTo>
                  <a:pt x="892969" y="64294"/>
                </a:lnTo>
                <a:lnTo>
                  <a:pt x="907257" y="64294"/>
                </a:lnTo>
                <a:lnTo>
                  <a:pt x="914400" y="64294"/>
                </a:lnTo>
                <a:lnTo>
                  <a:pt x="928688" y="64294"/>
                </a:lnTo>
                <a:lnTo>
                  <a:pt x="935832" y="64294"/>
                </a:lnTo>
                <a:lnTo>
                  <a:pt x="942975" y="71438"/>
                </a:lnTo>
                <a:lnTo>
                  <a:pt x="957263" y="71438"/>
                </a:lnTo>
                <a:lnTo>
                  <a:pt x="964407" y="71438"/>
                </a:lnTo>
                <a:lnTo>
                  <a:pt x="978694" y="71438"/>
                </a:lnTo>
                <a:lnTo>
                  <a:pt x="985838" y="71438"/>
                </a:lnTo>
                <a:lnTo>
                  <a:pt x="992982" y="71438"/>
                </a:lnTo>
                <a:lnTo>
                  <a:pt x="1007269" y="71438"/>
                </a:lnTo>
                <a:lnTo>
                  <a:pt x="1014413" y="71438"/>
                </a:lnTo>
                <a:lnTo>
                  <a:pt x="1028700" y="71438"/>
                </a:lnTo>
                <a:lnTo>
                  <a:pt x="1035844" y="71438"/>
                </a:lnTo>
                <a:lnTo>
                  <a:pt x="1050132" y="71438"/>
                </a:lnTo>
                <a:lnTo>
                  <a:pt x="1057275" y="71438"/>
                </a:lnTo>
                <a:lnTo>
                  <a:pt x="1064419" y="71438"/>
                </a:lnTo>
                <a:lnTo>
                  <a:pt x="1078707" y="71438"/>
                </a:lnTo>
                <a:lnTo>
                  <a:pt x="1085850" y="71438"/>
                </a:lnTo>
                <a:lnTo>
                  <a:pt x="1100138" y="71438"/>
                </a:lnTo>
                <a:lnTo>
                  <a:pt x="1114425" y="71438"/>
                </a:lnTo>
                <a:lnTo>
                  <a:pt x="1121569" y="71438"/>
                </a:lnTo>
                <a:lnTo>
                  <a:pt x="1135857" y="71438"/>
                </a:lnTo>
                <a:lnTo>
                  <a:pt x="1150144" y="71438"/>
                </a:lnTo>
                <a:lnTo>
                  <a:pt x="1157288" y="64294"/>
                </a:lnTo>
                <a:lnTo>
                  <a:pt x="1164432" y="64294"/>
                </a:lnTo>
                <a:lnTo>
                  <a:pt x="1185863" y="64294"/>
                </a:lnTo>
                <a:lnTo>
                  <a:pt x="1193007" y="64294"/>
                </a:lnTo>
                <a:lnTo>
                  <a:pt x="1207294" y="64294"/>
                </a:lnTo>
                <a:lnTo>
                  <a:pt x="1214438" y="64294"/>
                </a:lnTo>
                <a:lnTo>
                  <a:pt x="1228725" y="64294"/>
                </a:lnTo>
                <a:lnTo>
                  <a:pt x="1243013" y="71438"/>
                </a:lnTo>
                <a:lnTo>
                  <a:pt x="1257300" y="71438"/>
                </a:lnTo>
                <a:lnTo>
                  <a:pt x="1264444" y="71438"/>
                </a:lnTo>
                <a:lnTo>
                  <a:pt x="1278732" y="71438"/>
                </a:lnTo>
                <a:lnTo>
                  <a:pt x="1293019" y="64294"/>
                </a:lnTo>
                <a:lnTo>
                  <a:pt x="1300163" y="64294"/>
                </a:lnTo>
                <a:lnTo>
                  <a:pt x="1314450" y="64294"/>
                </a:lnTo>
                <a:lnTo>
                  <a:pt x="1328738" y="64294"/>
                </a:lnTo>
                <a:lnTo>
                  <a:pt x="1343026" y="64294"/>
                </a:lnTo>
                <a:lnTo>
                  <a:pt x="1357313" y="64294"/>
                </a:lnTo>
                <a:lnTo>
                  <a:pt x="1371601" y="57150"/>
                </a:lnTo>
                <a:lnTo>
                  <a:pt x="1378745" y="57150"/>
                </a:lnTo>
                <a:lnTo>
                  <a:pt x="1393032" y="57150"/>
                </a:lnTo>
                <a:lnTo>
                  <a:pt x="1407320" y="57150"/>
                </a:lnTo>
                <a:lnTo>
                  <a:pt x="1414463" y="57150"/>
                </a:lnTo>
                <a:lnTo>
                  <a:pt x="1428751" y="57150"/>
                </a:lnTo>
                <a:lnTo>
                  <a:pt x="1443038" y="57150"/>
                </a:lnTo>
                <a:lnTo>
                  <a:pt x="1450182" y="57150"/>
                </a:lnTo>
                <a:lnTo>
                  <a:pt x="1464470" y="57150"/>
                </a:lnTo>
                <a:lnTo>
                  <a:pt x="1478757" y="50007"/>
                </a:lnTo>
                <a:lnTo>
                  <a:pt x="1485901" y="50007"/>
                </a:lnTo>
                <a:lnTo>
                  <a:pt x="1507332" y="50007"/>
                </a:lnTo>
                <a:lnTo>
                  <a:pt x="1514476" y="50007"/>
                </a:lnTo>
                <a:lnTo>
                  <a:pt x="1528763" y="50007"/>
                </a:lnTo>
                <a:lnTo>
                  <a:pt x="1535907" y="57150"/>
                </a:lnTo>
                <a:lnTo>
                  <a:pt x="1550195" y="57150"/>
                </a:lnTo>
                <a:lnTo>
                  <a:pt x="1564482" y="57150"/>
                </a:lnTo>
                <a:lnTo>
                  <a:pt x="1578770" y="57150"/>
                </a:lnTo>
                <a:lnTo>
                  <a:pt x="1585913" y="57150"/>
                </a:lnTo>
                <a:lnTo>
                  <a:pt x="1600201" y="50007"/>
                </a:lnTo>
                <a:lnTo>
                  <a:pt x="1614488" y="50007"/>
                </a:lnTo>
                <a:lnTo>
                  <a:pt x="1621632" y="50007"/>
                </a:lnTo>
                <a:lnTo>
                  <a:pt x="1635920" y="50007"/>
                </a:lnTo>
                <a:lnTo>
                  <a:pt x="1650207" y="50007"/>
                </a:lnTo>
                <a:lnTo>
                  <a:pt x="1657351" y="50007"/>
                </a:lnTo>
                <a:lnTo>
                  <a:pt x="1671638" y="50007"/>
                </a:lnTo>
                <a:lnTo>
                  <a:pt x="1685926" y="50007"/>
                </a:lnTo>
                <a:lnTo>
                  <a:pt x="1693070" y="57150"/>
                </a:lnTo>
                <a:lnTo>
                  <a:pt x="1707357" y="57150"/>
                </a:lnTo>
                <a:lnTo>
                  <a:pt x="1721645" y="57150"/>
                </a:lnTo>
                <a:lnTo>
                  <a:pt x="1728788" y="57150"/>
                </a:lnTo>
                <a:lnTo>
                  <a:pt x="1743076" y="50007"/>
                </a:lnTo>
                <a:lnTo>
                  <a:pt x="1757363" y="50007"/>
                </a:lnTo>
                <a:lnTo>
                  <a:pt x="1771651" y="50007"/>
                </a:lnTo>
                <a:lnTo>
                  <a:pt x="1785938" y="50007"/>
                </a:lnTo>
                <a:lnTo>
                  <a:pt x="1800226" y="50007"/>
                </a:lnTo>
                <a:lnTo>
                  <a:pt x="1814513" y="50007"/>
                </a:lnTo>
                <a:lnTo>
                  <a:pt x="1828801" y="50007"/>
                </a:lnTo>
                <a:lnTo>
                  <a:pt x="1843088" y="50007"/>
                </a:lnTo>
                <a:lnTo>
                  <a:pt x="1857376" y="50007"/>
                </a:lnTo>
                <a:lnTo>
                  <a:pt x="1864520" y="42863"/>
                </a:lnTo>
                <a:lnTo>
                  <a:pt x="1878807" y="42863"/>
                </a:lnTo>
                <a:lnTo>
                  <a:pt x="1893095" y="42863"/>
                </a:lnTo>
                <a:lnTo>
                  <a:pt x="1907382" y="42863"/>
                </a:lnTo>
                <a:lnTo>
                  <a:pt x="1928813" y="42863"/>
                </a:lnTo>
                <a:lnTo>
                  <a:pt x="1943101" y="42863"/>
                </a:lnTo>
                <a:lnTo>
                  <a:pt x="1957388" y="42863"/>
                </a:lnTo>
                <a:lnTo>
                  <a:pt x="1971676" y="42863"/>
                </a:lnTo>
                <a:lnTo>
                  <a:pt x="1985963" y="42863"/>
                </a:lnTo>
                <a:lnTo>
                  <a:pt x="2007395" y="42863"/>
                </a:lnTo>
                <a:lnTo>
                  <a:pt x="2014538" y="42863"/>
                </a:lnTo>
                <a:lnTo>
                  <a:pt x="2035970" y="35719"/>
                </a:lnTo>
                <a:lnTo>
                  <a:pt x="2050257" y="35719"/>
                </a:lnTo>
                <a:lnTo>
                  <a:pt x="2064545" y="35719"/>
                </a:lnTo>
                <a:lnTo>
                  <a:pt x="2078832" y="35719"/>
                </a:lnTo>
                <a:lnTo>
                  <a:pt x="2093120" y="35719"/>
                </a:lnTo>
                <a:lnTo>
                  <a:pt x="2107407" y="35719"/>
                </a:lnTo>
                <a:lnTo>
                  <a:pt x="2121695" y="35719"/>
                </a:lnTo>
                <a:lnTo>
                  <a:pt x="2135982" y="35719"/>
                </a:lnTo>
                <a:lnTo>
                  <a:pt x="2157413" y="35719"/>
                </a:lnTo>
                <a:lnTo>
                  <a:pt x="2171701" y="35719"/>
                </a:lnTo>
                <a:lnTo>
                  <a:pt x="2185988" y="35719"/>
                </a:lnTo>
                <a:lnTo>
                  <a:pt x="2200276" y="35719"/>
                </a:lnTo>
                <a:lnTo>
                  <a:pt x="2214563" y="35719"/>
                </a:lnTo>
                <a:lnTo>
                  <a:pt x="2228851" y="35719"/>
                </a:lnTo>
                <a:lnTo>
                  <a:pt x="2243138" y="35719"/>
                </a:lnTo>
                <a:lnTo>
                  <a:pt x="2257426" y="28575"/>
                </a:lnTo>
                <a:lnTo>
                  <a:pt x="2271713" y="28575"/>
                </a:lnTo>
                <a:lnTo>
                  <a:pt x="2286001" y="28575"/>
                </a:lnTo>
                <a:lnTo>
                  <a:pt x="2300288" y="28575"/>
                </a:lnTo>
                <a:lnTo>
                  <a:pt x="2314576" y="28575"/>
                </a:lnTo>
                <a:lnTo>
                  <a:pt x="2328863" y="28575"/>
                </a:lnTo>
                <a:lnTo>
                  <a:pt x="2336007" y="28575"/>
                </a:lnTo>
                <a:lnTo>
                  <a:pt x="2350295" y="28575"/>
                </a:lnTo>
                <a:lnTo>
                  <a:pt x="2364582" y="28575"/>
                </a:lnTo>
                <a:lnTo>
                  <a:pt x="2378870" y="35719"/>
                </a:lnTo>
                <a:lnTo>
                  <a:pt x="2400301" y="35719"/>
                </a:lnTo>
                <a:lnTo>
                  <a:pt x="2407445" y="35719"/>
                </a:lnTo>
                <a:lnTo>
                  <a:pt x="2421732" y="35719"/>
                </a:lnTo>
                <a:lnTo>
                  <a:pt x="2436020" y="35719"/>
                </a:lnTo>
                <a:lnTo>
                  <a:pt x="2450307" y="35719"/>
                </a:lnTo>
                <a:lnTo>
                  <a:pt x="2471738" y="35719"/>
                </a:lnTo>
                <a:lnTo>
                  <a:pt x="2478882" y="35719"/>
                </a:lnTo>
                <a:lnTo>
                  <a:pt x="2500313" y="35719"/>
                </a:lnTo>
                <a:lnTo>
                  <a:pt x="2514601" y="35719"/>
                </a:lnTo>
                <a:lnTo>
                  <a:pt x="2528888" y="35719"/>
                </a:lnTo>
                <a:lnTo>
                  <a:pt x="2550320" y="35719"/>
                </a:lnTo>
                <a:lnTo>
                  <a:pt x="2557463" y="35719"/>
                </a:lnTo>
                <a:lnTo>
                  <a:pt x="2578895" y="35719"/>
                </a:lnTo>
                <a:lnTo>
                  <a:pt x="2593182" y="35719"/>
                </a:lnTo>
                <a:lnTo>
                  <a:pt x="2607470" y="35719"/>
                </a:lnTo>
                <a:lnTo>
                  <a:pt x="2628901" y="35719"/>
                </a:lnTo>
                <a:lnTo>
                  <a:pt x="2643188" y="35719"/>
                </a:lnTo>
                <a:lnTo>
                  <a:pt x="2657476" y="28575"/>
                </a:lnTo>
                <a:lnTo>
                  <a:pt x="2678907" y="28575"/>
                </a:lnTo>
                <a:lnTo>
                  <a:pt x="2693195" y="28575"/>
                </a:lnTo>
                <a:lnTo>
                  <a:pt x="2707482" y="28575"/>
                </a:lnTo>
                <a:lnTo>
                  <a:pt x="2728913" y="28575"/>
                </a:lnTo>
                <a:lnTo>
                  <a:pt x="2750345" y="28575"/>
                </a:lnTo>
                <a:lnTo>
                  <a:pt x="2764632" y="28575"/>
                </a:lnTo>
                <a:lnTo>
                  <a:pt x="2786063" y="28575"/>
                </a:lnTo>
                <a:lnTo>
                  <a:pt x="2800351" y="28575"/>
                </a:lnTo>
                <a:lnTo>
                  <a:pt x="2821782" y="28575"/>
                </a:lnTo>
                <a:lnTo>
                  <a:pt x="2843213" y="21432"/>
                </a:lnTo>
                <a:lnTo>
                  <a:pt x="2857501" y="21432"/>
                </a:lnTo>
                <a:lnTo>
                  <a:pt x="2878932" y="21432"/>
                </a:lnTo>
                <a:lnTo>
                  <a:pt x="2900363" y="21432"/>
                </a:lnTo>
                <a:lnTo>
                  <a:pt x="2921795" y="21432"/>
                </a:lnTo>
                <a:lnTo>
                  <a:pt x="2936082" y="21432"/>
                </a:lnTo>
                <a:lnTo>
                  <a:pt x="2957513" y="21432"/>
                </a:lnTo>
                <a:lnTo>
                  <a:pt x="2978945" y="21432"/>
                </a:lnTo>
                <a:lnTo>
                  <a:pt x="3000376" y="14288"/>
                </a:lnTo>
                <a:lnTo>
                  <a:pt x="3014663" y="14288"/>
                </a:lnTo>
                <a:lnTo>
                  <a:pt x="3036095" y="14288"/>
                </a:lnTo>
                <a:lnTo>
                  <a:pt x="3057526" y="14288"/>
                </a:lnTo>
                <a:lnTo>
                  <a:pt x="3078957" y="14288"/>
                </a:lnTo>
                <a:lnTo>
                  <a:pt x="3100388" y="14288"/>
                </a:lnTo>
                <a:lnTo>
                  <a:pt x="3121820" y="14288"/>
                </a:lnTo>
                <a:lnTo>
                  <a:pt x="3136107" y="7144"/>
                </a:lnTo>
                <a:lnTo>
                  <a:pt x="3157538" y="7144"/>
                </a:lnTo>
                <a:lnTo>
                  <a:pt x="3178970" y="7144"/>
                </a:lnTo>
                <a:lnTo>
                  <a:pt x="3200401" y="7144"/>
                </a:lnTo>
                <a:lnTo>
                  <a:pt x="3221832" y="7144"/>
                </a:lnTo>
                <a:lnTo>
                  <a:pt x="3243263" y="7144"/>
                </a:lnTo>
                <a:lnTo>
                  <a:pt x="3264695" y="7144"/>
                </a:lnTo>
                <a:lnTo>
                  <a:pt x="3286126" y="7144"/>
                </a:lnTo>
                <a:lnTo>
                  <a:pt x="3300413" y="7144"/>
                </a:lnTo>
                <a:lnTo>
                  <a:pt x="3321845" y="7144"/>
                </a:lnTo>
                <a:lnTo>
                  <a:pt x="3343276" y="7144"/>
                </a:lnTo>
                <a:lnTo>
                  <a:pt x="3364707" y="7144"/>
                </a:lnTo>
                <a:lnTo>
                  <a:pt x="3378995" y="7144"/>
                </a:lnTo>
                <a:lnTo>
                  <a:pt x="3407570" y="0"/>
                </a:lnTo>
                <a:lnTo>
                  <a:pt x="3421857" y="0"/>
                </a:lnTo>
                <a:lnTo>
                  <a:pt x="3436145" y="0"/>
                </a:lnTo>
                <a:lnTo>
                  <a:pt x="3457576" y="0"/>
                </a:lnTo>
                <a:lnTo>
                  <a:pt x="3479007" y="0"/>
                </a:lnTo>
                <a:lnTo>
                  <a:pt x="3500438" y="0"/>
                </a:lnTo>
                <a:lnTo>
                  <a:pt x="3521870" y="0"/>
                </a:lnTo>
                <a:lnTo>
                  <a:pt x="3543301" y="0"/>
                </a:lnTo>
                <a:lnTo>
                  <a:pt x="3557588" y="0"/>
                </a:lnTo>
                <a:lnTo>
                  <a:pt x="3579020" y="0"/>
                </a:lnTo>
                <a:lnTo>
                  <a:pt x="3600451" y="0"/>
                </a:lnTo>
                <a:lnTo>
                  <a:pt x="3621882" y="7144"/>
                </a:lnTo>
                <a:lnTo>
                  <a:pt x="3643313" y="7144"/>
                </a:lnTo>
                <a:lnTo>
                  <a:pt x="3657601" y="14288"/>
                </a:lnTo>
                <a:lnTo>
                  <a:pt x="3679032" y="14288"/>
                </a:lnTo>
                <a:lnTo>
                  <a:pt x="3693320" y="21432"/>
                </a:lnTo>
                <a:lnTo>
                  <a:pt x="3714751" y="21432"/>
                </a:lnTo>
                <a:lnTo>
                  <a:pt x="3736182" y="28575"/>
                </a:lnTo>
                <a:lnTo>
                  <a:pt x="3750470" y="28575"/>
                </a:lnTo>
                <a:lnTo>
                  <a:pt x="3764757" y="28575"/>
                </a:lnTo>
                <a:lnTo>
                  <a:pt x="3786188" y="28575"/>
                </a:lnTo>
                <a:lnTo>
                  <a:pt x="3800476" y="35719"/>
                </a:lnTo>
                <a:lnTo>
                  <a:pt x="3814763" y="35719"/>
                </a:lnTo>
                <a:lnTo>
                  <a:pt x="3836195" y="42863"/>
                </a:lnTo>
                <a:lnTo>
                  <a:pt x="3850482" y="42863"/>
                </a:lnTo>
                <a:lnTo>
                  <a:pt x="3864770" y="50007"/>
                </a:lnTo>
                <a:lnTo>
                  <a:pt x="3871913" y="50007"/>
                </a:lnTo>
                <a:lnTo>
                  <a:pt x="3886201" y="50007"/>
                </a:lnTo>
                <a:lnTo>
                  <a:pt x="3900488" y="50007"/>
                </a:lnTo>
                <a:lnTo>
                  <a:pt x="3907632" y="50007"/>
                </a:lnTo>
                <a:lnTo>
                  <a:pt x="3921920" y="57150"/>
                </a:lnTo>
                <a:lnTo>
                  <a:pt x="3929063" y="57150"/>
                </a:lnTo>
                <a:lnTo>
                  <a:pt x="3936207" y="57150"/>
                </a:lnTo>
                <a:lnTo>
                  <a:pt x="3936207" y="5715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59363" y="2935288"/>
            <a:ext cx="3365500" cy="36512"/>
          </a:xfrm>
          <a:custGeom>
            <a:avLst/>
            <a:gdLst/>
            <a:ahLst/>
            <a:cxnLst/>
            <a:rect l="0" t="0" r="0" b="0"/>
            <a:pathLst>
              <a:path w="3364708" h="35720">
                <a:moveTo>
                  <a:pt x="3364707" y="35719"/>
                </a:moveTo>
                <a:lnTo>
                  <a:pt x="3357563" y="35719"/>
                </a:lnTo>
                <a:lnTo>
                  <a:pt x="3357563" y="28575"/>
                </a:lnTo>
                <a:lnTo>
                  <a:pt x="3357563" y="28575"/>
                </a:lnTo>
                <a:lnTo>
                  <a:pt x="3357563" y="28575"/>
                </a:lnTo>
                <a:lnTo>
                  <a:pt x="3350419" y="28575"/>
                </a:lnTo>
                <a:lnTo>
                  <a:pt x="3343276" y="28575"/>
                </a:lnTo>
                <a:lnTo>
                  <a:pt x="3336132" y="28575"/>
                </a:lnTo>
                <a:lnTo>
                  <a:pt x="3328988" y="28575"/>
                </a:lnTo>
                <a:lnTo>
                  <a:pt x="3321844" y="28575"/>
                </a:lnTo>
                <a:lnTo>
                  <a:pt x="3307557" y="28575"/>
                </a:lnTo>
                <a:lnTo>
                  <a:pt x="3300413" y="28575"/>
                </a:lnTo>
                <a:lnTo>
                  <a:pt x="3286126" y="28575"/>
                </a:lnTo>
                <a:lnTo>
                  <a:pt x="3278982" y="28575"/>
                </a:lnTo>
                <a:lnTo>
                  <a:pt x="3264694" y="28575"/>
                </a:lnTo>
                <a:lnTo>
                  <a:pt x="3250407" y="28575"/>
                </a:lnTo>
                <a:lnTo>
                  <a:pt x="3236119" y="28575"/>
                </a:lnTo>
                <a:lnTo>
                  <a:pt x="3221832" y="28575"/>
                </a:lnTo>
                <a:lnTo>
                  <a:pt x="3207544" y="28575"/>
                </a:lnTo>
                <a:lnTo>
                  <a:pt x="3186113" y="28575"/>
                </a:lnTo>
                <a:lnTo>
                  <a:pt x="3171826" y="28575"/>
                </a:lnTo>
                <a:lnTo>
                  <a:pt x="3157538" y="28575"/>
                </a:lnTo>
                <a:lnTo>
                  <a:pt x="3136107" y="28575"/>
                </a:lnTo>
                <a:lnTo>
                  <a:pt x="3114676" y="28575"/>
                </a:lnTo>
                <a:lnTo>
                  <a:pt x="3100388" y="28575"/>
                </a:lnTo>
                <a:lnTo>
                  <a:pt x="3078957" y="28575"/>
                </a:lnTo>
                <a:lnTo>
                  <a:pt x="3057526" y="28575"/>
                </a:lnTo>
                <a:lnTo>
                  <a:pt x="3036094" y="28575"/>
                </a:lnTo>
                <a:lnTo>
                  <a:pt x="3014663" y="28575"/>
                </a:lnTo>
                <a:lnTo>
                  <a:pt x="2993232" y="28575"/>
                </a:lnTo>
                <a:lnTo>
                  <a:pt x="2971801" y="28575"/>
                </a:lnTo>
                <a:lnTo>
                  <a:pt x="2950369" y="28575"/>
                </a:lnTo>
                <a:lnTo>
                  <a:pt x="2928938" y="28575"/>
                </a:lnTo>
                <a:lnTo>
                  <a:pt x="2907507" y="28575"/>
                </a:lnTo>
                <a:lnTo>
                  <a:pt x="2886076" y="35719"/>
                </a:lnTo>
                <a:lnTo>
                  <a:pt x="2864644" y="35719"/>
                </a:lnTo>
                <a:lnTo>
                  <a:pt x="2836069" y="35719"/>
                </a:lnTo>
                <a:lnTo>
                  <a:pt x="2814638" y="35719"/>
                </a:lnTo>
                <a:lnTo>
                  <a:pt x="2793207" y="35719"/>
                </a:lnTo>
                <a:lnTo>
                  <a:pt x="2771776" y="35719"/>
                </a:lnTo>
                <a:lnTo>
                  <a:pt x="2743201" y="35719"/>
                </a:lnTo>
                <a:lnTo>
                  <a:pt x="2721769" y="35719"/>
                </a:lnTo>
                <a:lnTo>
                  <a:pt x="2700338" y="35719"/>
                </a:lnTo>
                <a:lnTo>
                  <a:pt x="2678907" y="35719"/>
                </a:lnTo>
                <a:lnTo>
                  <a:pt x="2657476" y="35719"/>
                </a:lnTo>
                <a:lnTo>
                  <a:pt x="2636044" y="35719"/>
                </a:lnTo>
                <a:lnTo>
                  <a:pt x="2607469" y="35719"/>
                </a:lnTo>
                <a:lnTo>
                  <a:pt x="2586038" y="35719"/>
                </a:lnTo>
                <a:lnTo>
                  <a:pt x="2571751" y="35719"/>
                </a:lnTo>
                <a:lnTo>
                  <a:pt x="2543176" y="35719"/>
                </a:lnTo>
                <a:lnTo>
                  <a:pt x="2521744" y="35719"/>
                </a:lnTo>
                <a:lnTo>
                  <a:pt x="2500313" y="35719"/>
                </a:lnTo>
                <a:lnTo>
                  <a:pt x="2478882" y="35719"/>
                </a:lnTo>
                <a:lnTo>
                  <a:pt x="2457451" y="28575"/>
                </a:lnTo>
                <a:lnTo>
                  <a:pt x="2436019" y="28575"/>
                </a:lnTo>
                <a:lnTo>
                  <a:pt x="2414588" y="28575"/>
                </a:lnTo>
                <a:lnTo>
                  <a:pt x="2386013" y="28575"/>
                </a:lnTo>
                <a:lnTo>
                  <a:pt x="2364582" y="28575"/>
                </a:lnTo>
                <a:lnTo>
                  <a:pt x="2343151" y="28575"/>
                </a:lnTo>
                <a:lnTo>
                  <a:pt x="2321719" y="28575"/>
                </a:lnTo>
                <a:lnTo>
                  <a:pt x="2307432" y="21431"/>
                </a:lnTo>
                <a:lnTo>
                  <a:pt x="2286001" y="21431"/>
                </a:lnTo>
                <a:lnTo>
                  <a:pt x="2264569" y="21431"/>
                </a:lnTo>
                <a:lnTo>
                  <a:pt x="2243138" y="21431"/>
                </a:lnTo>
                <a:lnTo>
                  <a:pt x="2221707" y="21431"/>
                </a:lnTo>
                <a:lnTo>
                  <a:pt x="2200276" y="21431"/>
                </a:lnTo>
                <a:lnTo>
                  <a:pt x="2178844" y="21431"/>
                </a:lnTo>
                <a:lnTo>
                  <a:pt x="2157413" y="14287"/>
                </a:lnTo>
                <a:lnTo>
                  <a:pt x="2143126" y="14287"/>
                </a:lnTo>
                <a:lnTo>
                  <a:pt x="2114551" y="14287"/>
                </a:lnTo>
                <a:lnTo>
                  <a:pt x="2100263" y="14287"/>
                </a:lnTo>
                <a:lnTo>
                  <a:pt x="2078832" y="14287"/>
                </a:lnTo>
                <a:lnTo>
                  <a:pt x="2057401" y="14287"/>
                </a:lnTo>
                <a:lnTo>
                  <a:pt x="2035969" y="7144"/>
                </a:lnTo>
                <a:lnTo>
                  <a:pt x="2014538" y="7144"/>
                </a:lnTo>
                <a:lnTo>
                  <a:pt x="1993107" y="0"/>
                </a:lnTo>
                <a:lnTo>
                  <a:pt x="1971676" y="0"/>
                </a:lnTo>
                <a:lnTo>
                  <a:pt x="1950244" y="0"/>
                </a:lnTo>
                <a:lnTo>
                  <a:pt x="1928813" y="0"/>
                </a:lnTo>
                <a:lnTo>
                  <a:pt x="1907382" y="0"/>
                </a:lnTo>
                <a:lnTo>
                  <a:pt x="1885951" y="0"/>
                </a:lnTo>
                <a:lnTo>
                  <a:pt x="1864519" y="0"/>
                </a:lnTo>
                <a:lnTo>
                  <a:pt x="1850232" y="0"/>
                </a:lnTo>
                <a:lnTo>
                  <a:pt x="1821657" y="0"/>
                </a:lnTo>
                <a:lnTo>
                  <a:pt x="1807369" y="7144"/>
                </a:lnTo>
                <a:lnTo>
                  <a:pt x="1785938" y="7144"/>
                </a:lnTo>
                <a:lnTo>
                  <a:pt x="1764507" y="7144"/>
                </a:lnTo>
                <a:lnTo>
                  <a:pt x="1750219" y="7144"/>
                </a:lnTo>
                <a:lnTo>
                  <a:pt x="1721644" y="7144"/>
                </a:lnTo>
                <a:lnTo>
                  <a:pt x="1707357" y="7144"/>
                </a:lnTo>
                <a:lnTo>
                  <a:pt x="1685926" y="7144"/>
                </a:lnTo>
                <a:lnTo>
                  <a:pt x="1664494" y="7144"/>
                </a:lnTo>
                <a:lnTo>
                  <a:pt x="1643063" y="7144"/>
                </a:lnTo>
                <a:lnTo>
                  <a:pt x="1628776" y="7144"/>
                </a:lnTo>
                <a:lnTo>
                  <a:pt x="1607344" y="7144"/>
                </a:lnTo>
                <a:lnTo>
                  <a:pt x="1585913" y="7144"/>
                </a:lnTo>
                <a:lnTo>
                  <a:pt x="1564482" y="7144"/>
                </a:lnTo>
                <a:lnTo>
                  <a:pt x="1543051" y="7144"/>
                </a:lnTo>
                <a:lnTo>
                  <a:pt x="1521619" y="7144"/>
                </a:lnTo>
                <a:lnTo>
                  <a:pt x="1500188" y="14287"/>
                </a:lnTo>
                <a:lnTo>
                  <a:pt x="1478757" y="14287"/>
                </a:lnTo>
                <a:lnTo>
                  <a:pt x="1457326" y="14287"/>
                </a:lnTo>
                <a:lnTo>
                  <a:pt x="1435894" y="14287"/>
                </a:lnTo>
                <a:lnTo>
                  <a:pt x="1414463" y="7144"/>
                </a:lnTo>
                <a:lnTo>
                  <a:pt x="1385888" y="7144"/>
                </a:lnTo>
                <a:lnTo>
                  <a:pt x="1364457" y="7144"/>
                </a:lnTo>
                <a:lnTo>
                  <a:pt x="1343026" y="7144"/>
                </a:lnTo>
                <a:lnTo>
                  <a:pt x="1321594" y="7144"/>
                </a:lnTo>
                <a:lnTo>
                  <a:pt x="1300163" y="7144"/>
                </a:lnTo>
                <a:lnTo>
                  <a:pt x="1278731" y="7144"/>
                </a:lnTo>
                <a:lnTo>
                  <a:pt x="1250156" y="7144"/>
                </a:lnTo>
                <a:lnTo>
                  <a:pt x="1228725" y="7144"/>
                </a:lnTo>
                <a:lnTo>
                  <a:pt x="1207294" y="7144"/>
                </a:lnTo>
                <a:lnTo>
                  <a:pt x="1185863" y="7144"/>
                </a:lnTo>
                <a:lnTo>
                  <a:pt x="1157288" y="7144"/>
                </a:lnTo>
                <a:lnTo>
                  <a:pt x="1135856" y="7144"/>
                </a:lnTo>
                <a:lnTo>
                  <a:pt x="1114425" y="7144"/>
                </a:lnTo>
                <a:lnTo>
                  <a:pt x="1085850" y="7144"/>
                </a:lnTo>
                <a:lnTo>
                  <a:pt x="1071563" y="7144"/>
                </a:lnTo>
                <a:lnTo>
                  <a:pt x="1035844" y="7144"/>
                </a:lnTo>
                <a:lnTo>
                  <a:pt x="1014413" y="7144"/>
                </a:lnTo>
                <a:lnTo>
                  <a:pt x="992981" y="7144"/>
                </a:lnTo>
                <a:lnTo>
                  <a:pt x="971550" y="7144"/>
                </a:lnTo>
                <a:lnTo>
                  <a:pt x="950119" y="7144"/>
                </a:lnTo>
                <a:lnTo>
                  <a:pt x="928688" y="14287"/>
                </a:lnTo>
                <a:lnTo>
                  <a:pt x="907256" y="14287"/>
                </a:lnTo>
                <a:lnTo>
                  <a:pt x="885825" y="14287"/>
                </a:lnTo>
                <a:lnTo>
                  <a:pt x="864394" y="14287"/>
                </a:lnTo>
                <a:lnTo>
                  <a:pt x="842963" y="14287"/>
                </a:lnTo>
                <a:lnTo>
                  <a:pt x="821531" y="14287"/>
                </a:lnTo>
                <a:lnTo>
                  <a:pt x="807244" y="14287"/>
                </a:lnTo>
                <a:lnTo>
                  <a:pt x="785813" y="14287"/>
                </a:lnTo>
                <a:lnTo>
                  <a:pt x="764381" y="14287"/>
                </a:lnTo>
                <a:lnTo>
                  <a:pt x="742950" y="14287"/>
                </a:lnTo>
                <a:lnTo>
                  <a:pt x="728663" y="14287"/>
                </a:lnTo>
                <a:lnTo>
                  <a:pt x="707231" y="14287"/>
                </a:lnTo>
                <a:lnTo>
                  <a:pt x="685800" y="14287"/>
                </a:lnTo>
                <a:lnTo>
                  <a:pt x="671513" y="14287"/>
                </a:lnTo>
                <a:lnTo>
                  <a:pt x="657225" y="14287"/>
                </a:lnTo>
                <a:lnTo>
                  <a:pt x="635794" y="14287"/>
                </a:lnTo>
                <a:lnTo>
                  <a:pt x="621506" y="14287"/>
                </a:lnTo>
                <a:lnTo>
                  <a:pt x="600075" y="14287"/>
                </a:lnTo>
                <a:lnTo>
                  <a:pt x="585788" y="14287"/>
                </a:lnTo>
                <a:lnTo>
                  <a:pt x="571500" y="14287"/>
                </a:lnTo>
                <a:lnTo>
                  <a:pt x="550069" y="14287"/>
                </a:lnTo>
                <a:lnTo>
                  <a:pt x="528638" y="14287"/>
                </a:lnTo>
                <a:lnTo>
                  <a:pt x="514350" y="14287"/>
                </a:lnTo>
                <a:lnTo>
                  <a:pt x="500063" y="14287"/>
                </a:lnTo>
                <a:lnTo>
                  <a:pt x="471488" y="14287"/>
                </a:lnTo>
                <a:lnTo>
                  <a:pt x="457200" y="14287"/>
                </a:lnTo>
                <a:lnTo>
                  <a:pt x="435769" y="14287"/>
                </a:lnTo>
                <a:lnTo>
                  <a:pt x="421481" y="14287"/>
                </a:lnTo>
                <a:lnTo>
                  <a:pt x="400050" y="14287"/>
                </a:lnTo>
                <a:lnTo>
                  <a:pt x="385763" y="14287"/>
                </a:lnTo>
                <a:lnTo>
                  <a:pt x="357188" y="14287"/>
                </a:lnTo>
                <a:lnTo>
                  <a:pt x="342900" y="14287"/>
                </a:lnTo>
                <a:lnTo>
                  <a:pt x="321469" y="7144"/>
                </a:lnTo>
                <a:lnTo>
                  <a:pt x="307181" y="7144"/>
                </a:lnTo>
                <a:lnTo>
                  <a:pt x="285750" y="7144"/>
                </a:lnTo>
                <a:lnTo>
                  <a:pt x="271463" y="7144"/>
                </a:lnTo>
                <a:lnTo>
                  <a:pt x="250031" y="7144"/>
                </a:lnTo>
                <a:lnTo>
                  <a:pt x="235744" y="7144"/>
                </a:lnTo>
                <a:lnTo>
                  <a:pt x="221456" y="7144"/>
                </a:lnTo>
                <a:lnTo>
                  <a:pt x="207169" y="7144"/>
                </a:lnTo>
                <a:lnTo>
                  <a:pt x="192881" y="0"/>
                </a:lnTo>
                <a:lnTo>
                  <a:pt x="178594" y="0"/>
                </a:lnTo>
                <a:lnTo>
                  <a:pt x="164306" y="0"/>
                </a:lnTo>
                <a:lnTo>
                  <a:pt x="150019" y="0"/>
                </a:lnTo>
                <a:lnTo>
                  <a:pt x="142875" y="0"/>
                </a:lnTo>
                <a:lnTo>
                  <a:pt x="128588" y="0"/>
                </a:lnTo>
                <a:lnTo>
                  <a:pt x="121444" y="0"/>
                </a:lnTo>
                <a:lnTo>
                  <a:pt x="107156" y="0"/>
                </a:lnTo>
                <a:lnTo>
                  <a:pt x="100013" y="7144"/>
                </a:lnTo>
                <a:lnTo>
                  <a:pt x="92869" y="7144"/>
                </a:lnTo>
                <a:lnTo>
                  <a:pt x="78581" y="7144"/>
                </a:lnTo>
                <a:lnTo>
                  <a:pt x="71438" y="7144"/>
                </a:lnTo>
                <a:lnTo>
                  <a:pt x="64294" y="7144"/>
                </a:lnTo>
                <a:lnTo>
                  <a:pt x="57150" y="7144"/>
                </a:lnTo>
                <a:lnTo>
                  <a:pt x="42863" y="14287"/>
                </a:lnTo>
                <a:lnTo>
                  <a:pt x="35719" y="14287"/>
                </a:lnTo>
                <a:lnTo>
                  <a:pt x="28575" y="14287"/>
                </a:lnTo>
                <a:lnTo>
                  <a:pt x="21431" y="14287"/>
                </a:lnTo>
                <a:lnTo>
                  <a:pt x="14288" y="14287"/>
                </a:lnTo>
                <a:lnTo>
                  <a:pt x="7144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  <a:lnTo>
                  <a:pt x="0" y="1428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539289" y="2963863"/>
            <a:ext cx="542925" cy="722312"/>
          </a:xfrm>
          <a:custGeom>
            <a:avLst/>
            <a:gdLst/>
            <a:ahLst/>
            <a:cxnLst/>
            <a:rect l="0" t="0" r="0" b="0"/>
            <a:pathLst>
              <a:path w="542926" h="721520">
                <a:moveTo>
                  <a:pt x="307181" y="7144"/>
                </a:moveTo>
                <a:lnTo>
                  <a:pt x="307181" y="7144"/>
                </a:lnTo>
                <a:lnTo>
                  <a:pt x="307181" y="7144"/>
                </a:lnTo>
                <a:lnTo>
                  <a:pt x="307181" y="7144"/>
                </a:lnTo>
                <a:lnTo>
                  <a:pt x="307181" y="7144"/>
                </a:lnTo>
                <a:lnTo>
                  <a:pt x="307181" y="7144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07181" y="0"/>
                </a:lnTo>
                <a:lnTo>
                  <a:pt x="314325" y="0"/>
                </a:lnTo>
                <a:lnTo>
                  <a:pt x="321469" y="7144"/>
                </a:lnTo>
                <a:lnTo>
                  <a:pt x="335756" y="7144"/>
                </a:lnTo>
                <a:lnTo>
                  <a:pt x="342900" y="7144"/>
                </a:lnTo>
                <a:lnTo>
                  <a:pt x="357187" y="14287"/>
                </a:lnTo>
                <a:lnTo>
                  <a:pt x="364331" y="14287"/>
                </a:lnTo>
                <a:lnTo>
                  <a:pt x="371475" y="21431"/>
                </a:lnTo>
                <a:lnTo>
                  <a:pt x="378619" y="21431"/>
                </a:lnTo>
                <a:lnTo>
                  <a:pt x="378619" y="21431"/>
                </a:lnTo>
                <a:lnTo>
                  <a:pt x="385762" y="21431"/>
                </a:lnTo>
                <a:lnTo>
                  <a:pt x="385762" y="28575"/>
                </a:lnTo>
                <a:lnTo>
                  <a:pt x="378619" y="28575"/>
                </a:lnTo>
                <a:lnTo>
                  <a:pt x="378619" y="35719"/>
                </a:lnTo>
                <a:lnTo>
                  <a:pt x="371475" y="42862"/>
                </a:lnTo>
                <a:lnTo>
                  <a:pt x="371475" y="50006"/>
                </a:lnTo>
                <a:lnTo>
                  <a:pt x="371475" y="64294"/>
                </a:lnTo>
                <a:lnTo>
                  <a:pt x="378619" y="78581"/>
                </a:lnTo>
                <a:lnTo>
                  <a:pt x="378619" y="92869"/>
                </a:lnTo>
                <a:lnTo>
                  <a:pt x="385762" y="114300"/>
                </a:lnTo>
                <a:lnTo>
                  <a:pt x="385762" y="135731"/>
                </a:lnTo>
                <a:lnTo>
                  <a:pt x="392906" y="157162"/>
                </a:lnTo>
                <a:lnTo>
                  <a:pt x="400050" y="185737"/>
                </a:lnTo>
                <a:lnTo>
                  <a:pt x="414337" y="207169"/>
                </a:lnTo>
                <a:lnTo>
                  <a:pt x="414337" y="235744"/>
                </a:lnTo>
                <a:lnTo>
                  <a:pt x="421481" y="264319"/>
                </a:lnTo>
                <a:lnTo>
                  <a:pt x="435769" y="300037"/>
                </a:lnTo>
                <a:lnTo>
                  <a:pt x="442912" y="328612"/>
                </a:lnTo>
                <a:lnTo>
                  <a:pt x="450056" y="364331"/>
                </a:lnTo>
                <a:lnTo>
                  <a:pt x="457200" y="392906"/>
                </a:lnTo>
                <a:lnTo>
                  <a:pt x="464344" y="428625"/>
                </a:lnTo>
                <a:lnTo>
                  <a:pt x="471487" y="457200"/>
                </a:lnTo>
                <a:lnTo>
                  <a:pt x="478631" y="492919"/>
                </a:lnTo>
                <a:lnTo>
                  <a:pt x="485775" y="521494"/>
                </a:lnTo>
                <a:lnTo>
                  <a:pt x="485775" y="550069"/>
                </a:lnTo>
                <a:lnTo>
                  <a:pt x="492919" y="578644"/>
                </a:lnTo>
                <a:lnTo>
                  <a:pt x="500062" y="600075"/>
                </a:lnTo>
                <a:lnTo>
                  <a:pt x="507206" y="621506"/>
                </a:lnTo>
                <a:lnTo>
                  <a:pt x="514350" y="642937"/>
                </a:lnTo>
                <a:lnTo>
                  <a:pt x="514350" y="664369"/>
                </a:lnTo>
                <a:lnTo>
                  <a:pt x="521494" y="678656"/>
                </a:lnTo>
                <a:lnTo>
                  <a:pt x="521494" y="692944"/>
                </a:lnTo>
                <a:lnTo>
                  <a:pt x="528637" y="700087"/>
                </a:lnTo>
                <a:lnTo>
                  <a:pt x="528637" y="707231"/>
                </a:lnTo>
                <a:lnTo>
                  <a:pt x="528637" y="714375"/>
                </a:lnTo>
                <a:lnTo>
                  <a:pt x="535781" y="721519"/>
                </a:lnTo>
                <a:lnTo>
                  <a:pt x="535781" y="721519"/>
                </a:lnTo>
                <a:lnTo>
                  <a:pt x="535781" y="721519"/>
                </a:lnTo>
                <a:lnTo>
                  <a:pt x="535781" y="721519"/>
                </a:lnTo>
                <a:lnTo>
                  <a:pt x="535781" y="721519"/>
                </a:lnTo>
                <a:lnTo>
                  <a:pt x="542925" y="721519"/>
                </a:lnTo>
                <a:lnTo>
                  <a:pt x="542925" y="721519"/>
                </a:lnTo>
                <a:lnTo>
                  <a:pt x="542925" y="721519"/>
                </a:lnTo>
                <a:lnTo>
                  <a:pt x="542925" y="721519"/>
                </a:lnTo>
                <a:lnTo>
                  <a:pt x="528637" y="714375"/>
                </a:lnTo>
                <a:lnTo>
                  <a:pt x="521494" y="707231"/>
                </a:lnTo>
                <a:lnTo>
                  <a:pt x="514350" y="700087"/>
                </a:lnTo>
                <a:lnTo>
                  <a:pt x="492919" y="692944"/>
                </a:lnTo>
                <a:lnTo>
                  <a:pt x="485775" y="692944"/>
                </a:lnTo>
                <a:lnTo>
                  <a:pt x="464344" y="685800"/>
                </a:lnTo>
                <a:lnTo>
                  <a:pt x="442912" y="678656"/>
                </a:lnTo>
                <a:lnTo>
                  <a:pt x="414337" y="678656"/>
                </a:lnTo>
                <a:lnTo>
                  <a:pt x="392906" y="678656"/>
                </a:lnTo>
                <a:lnTo>
                  <a:pt x="364331" y="678656"/>
                </a:lnTo>
                <a:lnTo>
                  <a:pt x="335756" y="678656"/>
                </a:lnTo>
                <a:lnTo>
                  <a:pt x="300037" y="678656"/>
                </a:lnTo>
                <a:lnTo>
                  <a:pt x="264319" y="685800"/>
                </a:lnTo>
                <a:lnTo>
                  <a:pt x="228600" y="685800"/>
                </a:lnTo>
                <a:lnTo>
                  <a:pt x="185737" y="692944"/>
                </a:lnTo>
                <a:lnTo>
                  <a:pt x="142875" y="700087"/>
                </a:lnTo>
                <a:lnTo>
                  <a:pt x="107156" y="700087"/>
                </a:lnTo>
                <a:lnTo>
                  <a:pt x="71437" y="707231"/>
                </a:lnTo>
                <a:lnTo>
                  <a:pt x="42862" y="714375"/>
                </a:lnTo>
                <a:lnTo>
                  <a:pt x="7144" y="714375"/>
                </a:lnTo>
                <a:lnTo>
                  <a:pt x="0" y="714375"/>
                </a:lnTo>
                <a:lnTo>
                  <a:pt x="0" y="71437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89539" y="3021014"/>
            <a:ext cx="300037" cy="815975"/>
          </a:xfrm>
          <a:custGeom>
            <a:avLst/>
            <a:gdLst/>
            <a:ahLst/>
            <a:cxnLst/>
            <a:rect l="0" t="0" r="0" b="0"/>
            <a:pathLst>
              <a:path w="300038" h="814388">
                <a:moveTo>
                  <a:pt x="300037" y="14287"/>
                </a:moveTo>
                <a:lnTo>
                  <a:pt x="292893" y="14287"/>
                </a:lnTo>
                <a:lnTo>
                  <a:pt x="292893" y="14287"/>
                </a:lnTo>
                <a:lnTo>
                  <a:pt x="292893" y="7144"/>
                </a:lnTo>
                <a:lnTo>
                  <a:pt x="285750" y="7144"/>
                </a:lnTo>
                <a:lnTo>
                  <a:pt x="278606" y="0"/>
                </a:lnTo>
                <a:lnTo>
                  <a:pt x="271462" y="0"/>
                </a:lnTo>
                <a:lnTo>
                  <a:pt x="264318" y="0"/>
                </a:lnTo>
                <a:lnTo>
                  <a:pt x="257175" y="0"/>
                </a:lnTo>
                <a:lnTo>
                  <a:pt x="250031" y="0"/>
                </a:lnTo>
                <a:lnTo>
                  <a:pt x="242887" y="0"/>
                </a:lnTo>
                <a:lnTo>
                  <a:pt x="228600" y="0"/>
                </a:lnTo>
                <a:lnTo>
                  <a:pt x="228600" y="0"/>
                </a:lnTo>
                <a:lnTo>
                  <a:pt x="214312" y="0"/>
                </a:lnTo>
                <a:lnTo>
                  <a:pt x="200025" y="0"/>
                </a:lnTo>
                <a:lnTo>
                  <a:pt x="192881" y="7144"/>
                </a:lnTo>
                <a:lnTo>
                  <a:pt x="185737" y="0"/>
                </a:lnTo>
                <a:lnTo>
                  <a:pt x="178593" y="7144"/>
                </a:lnTo>
                <a:lnTo>
                  <a:pt x="171450" y="7144"/>
                </a:lnTo>
                <a:lnTo>
                  <a:pt x="164306" y="7144"/>
                </a:lnTo>
                <a:lnTo>
                  <a:pt x="157162" y="7144"/>
                </a:lnTo>
                <a:lnTo>
                  <a:pt x="150018" y="7144"/>
                </a:lnTo>
                <a:lnTo>
                  <a:pt x="142875" y="7144"/>
                </a:lnTo>
                <a:lnTo>
                  <a:pt x="135731" y="7144"/>
                </a:lnTo>
                <a:lnTo>
                  <a:pt x="128587" y="7144"/>
                </a:lnTo>
                <a:lnTo>
                  <a:pt x="121443" y="7144"/>
                </a:lnTo>
                <a:lnTo>
                  <a:pt x="114300" y="7144"/>
                </a:lnTo>
                <a:lnTo>
                  <a:pt x="114300" y="7144"/>
                </a:lnTo>
                <a:lnTo>
                  <a:pt x="107156" y="7144"/>
                </a:lnTo>
                <a:lnTo>
                  <a:pt x="107156" y="7144"/>
                </a:lnTo>
                <a:lnTo>
                  <a:pt x="100012" y="7144"/>
                </a:lnTo>
                <a:lnTo>
                  <a:pt x="100012" y="7144"/>
                </a:lnTo>
                <a:lnTo>
                  <a:pt x="100012" y="14287"/>
                </a:lnTo>
                <a:lnTo>
                  <a:pt x="100012" y="14287"/>
                </a:lnTo>
                <a:lnTo>
                  <a:pt x="100012" y="14287"/>
                </a:lnTo>
                <a:lnTo>
                  <a:pt x="100012" y="14287"/>
                </a:lnTo>
                <a:lnTo>
                  <a:pt x="100012" y="14287"/>
                </a:lnTo>
                <a:lnTo>
                  <a:pt x="100012" y="21431"/>
                </a:lnTo>
                <a:lnTo>
                  <a:pt x="100012" y="35719"/>
                </a:lnTo>
                <a:lnTo>
                  <a:pt x="100012" y="42862"/>
                </a:lnTo>
                <a:lnTo>
                  <a:pt x="100012" y="57150"/>
                </a:lnTo>
                <a:lnTo>
                  <a:pt x="100012" y="64294"/>
                </a:lnTo>
                <a:lnTo>
                  <a:pt x="100012" y="78581"/>
                </a:lnTo>
                <a:lnTo>
                  <a:pt x="100012" y="85725"/>
                </a:lnTo>
                <a:lnTo>
                  <a:pt x="107156" y="100012"/>
                </a:lnTo>
                <a:lnTo>
                  <a:pt x="100012" y="114300"/>
                </a:lnTo>
                <a:lnTo>
                  <a:pt x="100012" y="128587"/>
                </a:lnTo>
                <a:lnTo>
                  <a:pt x="100012" y="142875"/>
                </a:lnTo>
                <a:lnTo>
                  <a:pt x="92868" y="164306"/>
                </a:lnTo>
                <a:lnTo>
                  <a:pt x="85725" y="178594"/>
                </a:lnTo>
                <a:lnTo>
                  <a:pt x="85725" y="200025"/>
                </a:lnTo>
                <a:lnTo>
                  <a:pt x="85725" y="214312"/>
                </a:lnTo>
                <a:lnTo>
                  <a:pt x="78581" y="235744"/>
                </a:lnTo>
                <a:lnTo>
                  <a:pt x="71437" y="257175"/>
                </a:lnTo>
                <a:lnTo>
                  <a:pt x="71437" y="271462"/>
                </a:lnTo>
                <a:lnTo>
                  <a:pt x="64293" y="292894"/>
                </a:lnTo>
                <a:lnTo>
                  <a:pt x="57150" y="314325"/>
                </a:lnTo>
                <a:lnTo>
                  <a:pt x="57150" y="335756"/>
                </a:lnTo>
                <a:lnTo>
                  <a:pt x="50006" y="357187"/>
                </a:lnTo>
                <a:lnTo>
                  <a:pt x="50006" y="378619"/>
                </a:lnTo>
                <a:lnTo>
                  <a:pt x="42862" y="392906"/>
                </a:lnTo>
                <a:lnTo>
                  <a:pt x="42862" y="421481"/>
                </a:lnTo>
                <a:lnTo>
                  <a:pt x="35718" y="442912"/>
                </a:lnTo>
                <a:lnTo>
                  <a:pt x="35718" y="457200"/>
                </a:lnTo>
                <a:lnTo>
                  <a:pt x="28575" y="478631"/>
                </a:lnTo>
                <a:lnTo>
                  <a:pt x="28575" y="500062"/>
                </a:lnTo>
                <a:lnTo>
                  <a:pt x="21431" y="514350"/>
                </a:lnTo>
                <a:lnTo>
                  <a:pt x="21431" y="535781"/>
                </a:lnTo>
                <a:lnTo>
                  <a:pt x="21431" y="550069"/>
                </a:lnTo>
                <a:lnTo>
                  <a:pt x="14287" y="564356"/>
                </a:lnTo>
                <a:lnTo>
                  <a:pt x="14287" y="585787"/>
                </a:lnTo>
                <a:lnTo>
                  <a:pt x="14287" y="600075"/>
                </a:lnTo>
                <a:lnTo>
                  <a:pt x="7143" y="614362"/>
                </a:lnTo>
                <a:lnTo>
                  <a:pt x="7143" y="628650"/>
                </a:lnTo>
                <a:lnTo>
                  <a:pt x="7143" y="642937"/>
                </a:lnTo>
                <a:lnTo>
                  <a:pt x="7143" y="650081"/>
                </a:lnTo>
                <a:lnTo>
                  <a:pt x="7143" y="664369"/>
                </a:lnTo>
                <a:lnTo>
                  <a:pt x="7143" y="678656"/>
                </a:lnTo>
                <a:lnTo>
                  <a:pt x="7143" y="685800"/>
                </a:lnTo>
                <a:lnTo>
                  <a:pt x="7143" y="700087"/>
                </a:lnTo>
                <a:lnTo>
                  <a:pt x="7143" y="707231"/>
                </a:lnTo>
                <a:lnTo>
                  <a:pt x="7143" y="714375"/>
                </a:lnTo>
                <a:lnTo>
                  <a:pt x="7143" y="721519"/>
                </a:lnTo>
                <a:lnTo>
                  <a:pt x="0" y="728662"/>
                </a:lnTo>
                <a:lnTo>
                  <a:pt x="0" y="735806"/>
                </a:lnTo>
                <a:lnTo>
                  <a:pt x="0" y="742950"/>
                </a:lnTo>
                <a:lnTo>
                  <a:pt x="0" y="750094"/>
                </a:lnTo>
                <a:lnTo>
                  <a:pt x="0" y="750094"/>
                </a:lnTo>
                <a:lnTo>
                  <a:pt x="0" y="757237"/>
                </a:lnTo>
                <a:lnTo>
                  <a:pt x="0" y="764381"/>
                </a:lnTo>
                <a:lnTo>
                  <a:pt x="7143" y="764381"/>
                </a:lnTo>
                <a:lnTo>
                  <a:pt x="7143" y="771525"/>
                </a:lnTo>
                <a:lnTo>
                  <a:pt x="7143" y="771525"/>
                </a:lnTo>
                <a:lnTo>
                  <a:pt x="7143" y="778669"/>
                </a:lnTo>
                <a:lnTo>
                  <a:pt x="7143" y="778669"/>
                </a:lnTo>
                <a:lnTo>
                  <a:pt x="7143" y="778669"/>
                </a:lnTo>
                <a:lnTo>
                  <a:pt x="14287" y="778669"/>
                </a:lnTo>
                <a:lnTo>
                  <a:pt x="14287" y="785812"/>
                </a:lnTo>
                <a:lnTo>
                  <a:pt x="21431" y="785812"/>
                </a:lnTo>
                <a:lnTo>
                  <a:pt x="21431" y="792956"/>
                </a:lnTo>
                <a:lnTo>
                  <a:pt x="28575" y="792956"/>
                </a:lnTo>
                <a:lnTo>
                  <a:pt x="35718" y="792956"/>
                </a:lnTo>
                <a:lnTo>
                  <a:pt x="42862" y="800100"/>
                </a:lnTo>
                <a:lnTo>
                  <a:pt x="42862" y="800100"/>
                </a:lnTo>
                <a:lnTo>
                  <a:pt x="50006" y="800100"/>
                </a:lnTo>
                <a:lnTo>
                  <a:pt x="57150" y="800100"/>
                </a:lnTo>
                <a:lnTo>
                  <a:pt x="71437" y="800100"/>
                </a:lnTo>
                <a:lnTo>
                  <a:pt x="78581" y="800100"/>
                </a:lnTo>
                <a:lnTo>
                  <a:pt x="92868" y="800100"/>
                </a:lnTo>
                <a:lnTo>
                  <a:pt x="107156" y="800100"/>
                </a:lnTo>
                <a:lnTo>
                  <a:pt x="128587" y="800100"/>
                </a:lnTo>
                <a:lnTo>
                  <a:pt x="150018" y="807244"/>
                </a:lnTo>
                <a:lnTo>
                  <a:pt x="171450" y="807244"/>
                </a:lnTo>
                <a:lnTo>
                  <a:pt x="200025" y="814387"/>
                </a:lnTo>
                <a:lnTo>
                  <a:pt x="214312" y="814387"/>
                </a:lnTo>
                <a:lnTo>
                  <a:pt x="214312" y="81438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718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048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/>
              <a:t>First Amendment Freedoms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752600"/>
            <a:ext cx="5181600" cy="4876800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u="sng" dirty="0"/>
              <a:t>Freedom of the Press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Freedom of the press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allows books, newspapers,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magazines, radio, TV,  and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computer networks to print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and broadcast anything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without fear of censorship by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the government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800" dirty="0"/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sz="2800" dirty="0"/>
              <a:t>This allows the U.S. to have a wide variety of beliefs and ideas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altLang="en-US" sz="2800" dirty="0"/>
          </a:p>
        </p:txBody>
      </p:sp>
      <p:sp>
        <p:nvSpPr>
          <p:cNvPr id="88068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7772400" y="1600201"/>
            <a:ext cx="2438400" cy="4525963"/>
          </a:xfrm>
        </p:spPr>
        <p:txBody>
          <a:bodyPr/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2800"/>
          </a:p>
        </p:txBody>
      </p:sp>
      <p:pic>
        <p:nvPicPr>
          <p:cNvPr id="83973" name="Picture 8" descr="freedom_of_the_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3276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181226" y="2463800"/>
            <a:ext cx="3065463" cy="44450"/>
          </a:xfrm>
          <a:custGeom>
            <a:avLst/>
            <a:gdLst/>
            <a:ahLst/>
            <a:cxnLst/>
            <a:rect l="0" t="0" r="0" b="0"/>
            <a:pathLst>
              <a:path w="3064670" h="42864">
                <a:moveTo>
                  <a:pt x="0" y="714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3" y="0"/>
                </a:lnTo>
                <a:lnTo>
                  <a:pt x="7143" y="0"/>
                </a:lnTo>
                <a:lnTo>
                  <a:pt x="14287" y="0"/>
                </a:lnTo>
                <a:lnTo>
                  <a:pt x="21431" y="0"/>
                </a:lnTo>
                <a:lnTo>
                  <a:pt x="28575" y="0"/>
                </a:lnTo>
                <a:lnTo>
                  <a:pt x="35718" y="0"/>
                </a:lnTo>
                <a:lnTo>
                  <a:pt x="42862" y="0"/>
                </a:lnTo>
                <a:lnTo>
                  <a:pt x="50006" y="0"/>
                </a:lnTo>
                <a:lnTo>
                  <a:pt x="57150" y="0"/>
                </a:lnTo>
                <a:lnTo>
                  <a:pt x="64293" y="0"/>
                </a:lnTo>
                <a:lnTo>
                  <a:pt x="71437" y="0"/>
                </a:lnTo>
                <a:lnTo>
                  <a:pt x="78581" y="0"/>
                </a:lnTo>
                <a:lnTo>
                  <a:pt x="85725" y="0"/>
                </a:lnTo>
                <a:lnTo>
                  <a:pt x="92868" y="0"/>
                </a:lnTo>
                <a:lnTo>
                  <a:pt x="107156" y="0"/>
                </a:lnTo>
                <a:lnTo>
                  <a:pt x="114300" y="7144"/>
                </a:lnTo>
                <a:lnTo>
                  <a:pt x="128587" y="7144"/>
                </a:lnTo>
                <a:lnTo>
                  <a:pt x="135731" y="7144"/>
                </a:lnTo>
                <a:lnTo>
                  <a:pt x="142875" y="7144"/>
                </a:lnTo>
                <a:lnTo>
                  <a:pt x="157162" y="7144"/>
                </a:lnTo>
                <a:lnTo>
                  <a:pt x="164306" y="7144"/>
                </a:lnTo>
                <a:lnTo>
                  <a:pt x="178593" y="7144"/>
                </a:lnTo>
                <a:lnTo>
                  <a:pt x="185737" y="14288"/>
                </a:lnTo>
                <a:lnTo>
                  <a:pt x="200025" y="14288"/>
                </a:lnTo>
                <a:lnTo>
                  <a:pt x="207168" y="14288"/>
                </a:lnTo>
                <a:lnTo>
                  <a:pt x="221456" y="14288"/>
                </a:lnTo>
                <a:lnTo>
                  <a:pt x="228600" y="14288"/>
                </a:lnTo>
                <a:lnTo>
                  <a:pt x="235743" y="14288"/>
                </a:lnTo>
                <a:lnTo>
                  <a:pt x="250031" y="14288"/>
                </a:lnTo>
                <a:lnTo>
                  <a:pt x="257175" y="21432"/>
                </a:lnTo>
                <a:lnTo>
                  <a:pt x="271462" y="21432"/>
                </a:lnTo>
                <a:lnTo>
                  <a:pt x="278606" y="21432"/>
                </a:lnTo>
                <a:lnTo>
                  <a:pt x="285750" y="21432"/>
                </a:lnTo>
                <a:lnTo>
                  <a:pt x="292893" y="21432"/>
                </a:lnTo>
                <a:lnTo>
                  <a:pt x="307181" y="21432"/>
                </a:lnTo>
                <a:lnTo>
                  <a:pt x="314325" y="28575"/>
                </a:lnTo>
                <a:lnTo>
                  <a:pt x="321468" y="28575"/>
                </a:lnTo>
                <a:lnTo>
                  <a:pt x="328612" y="28575"/>
                </a:lnTo>
                <a:lnTo>
                  <a:pt x="335756" y="28575"/>
                </a:lnTo>
                <a:lnTo>
                  <a:pt x="342900" y="28575"/>
                </a:lnTo>
                <a:lnTo>
                  <a:pt x="350043" y="28575"/>
                </a:lnTo>
                <a:lnTo>
                  <a:pt x="357187" y="28575"/>
                </a:lnTo>
                <a:lnTo>
                  <a:pt x="371475" y="28575"/>
                </a:lnTo>
                <a:lnTo>
                  <a:pt x="378618" y="35719"/>
                </a:lnTo>
                <a:lnTo>
                  <a:pt x="392906" y="35719"/>
                </a:lnTo>
                <a:lnTo>
                  <a:pt x="400050" y="35719"/>
                </a:lnTo>
                <a:lnTo>
                  <a:pt x="407193" y="35719"/>
                </a:lnTo>
                <a:lnTo>
                  <a:pt x="414337" y="35719"/>
                </a:lnTo>
                <a:lnTo>
                  <a:pt x="428625" y="35719"/>
                </a:lnTo>
                <a:lnTo>
                  <a:pt x="435768" y="35719"/>
                </a:lnTo>
                <a:lnTo>
                  <a:pt x="450056" y="35719"/>
                </a:lnTo>
                <a:lnTo>
                  <a:pt x="457200" y="35719"/>
                </a:lnTo>
                <a:lnTo>
                  <a:pt x="471487" y="35719"/>
                </a:lnTo>
                <a:lnTo>
                  <a:pt x="485775" y="35719"/>
                </a:lnTo>
                <a:lnTo>
                  <a:pt x="492918" y="35719"/>
                </a:lnTo>
                <a:lnTo>
                  <a:pt x="507206" y="35719"/>
                </a:lnTo>
                <a:lnTo>
                  <a:pt x="521493" y="35719"/>
                </a:lnTo>
                <a:lnTo>
                  <a:pt x="535781" y="35719"/>
                </a:lnTo>
                <a:lnTo>
                  <a:pt x="542925" y="35719"/>
                </a:lnTo>
                <a:lnTo>
                  <a:pt x="557212" y="35719"/>
                </a:lnTo>
                <a:lnTo>
                  <a:pt x="564356" y="35719"/>
                </a:lnTo>
                <a:lnTo>
                  <a:pt x="578643" y="28575"/>
                </a:lnTo>
                <a:lnTo>
                  <a:pt x="592931" y="28575"/>
                </a:lnTo>
                <a:lnTo>
                  <a:pt x="600075" y="28575"/>
                </a:lnTo>
                <a:lnTo>
                  <a:pt x="621506" y="28575"/>
                </a:lnTo>
                <a:lnTo>
                  <a:pt x="628650" y="21432"/>
                </a:lnTo>
                <a:lnTo>
                  <a:pt x="642937" y="21432"/>
                </a:lnTo>
                <a:lnTo>
                  <a:pt x="664368" y="21432"/>
                </a:lnTo>
                <a:lnTo>
                  <a:pt x="671512" y="21432"/>
                </a:lnTo>
                <a:lnTo>
                  <a:pt x="685800" y="21432"/>
                </a:lnTo>
                <a:lnTo>
                  <a:pt x="700087" y="21432"/>
                </a:lnTo>
                <a:lnTo>
                  <a:pt x="714375" y="21432"/>
                </a:lnTo>
                <a:lnTo>
                  <a:pt x="728662" y="21432"/>
                </a:lnTo>
                <a:lnTo>
                  <a:pt x="742950" y="14288"/>
                </a:lnTo>
                <a:lnTo>
                  <a:pt x="750093" y="14288"/>
                </a:lnTo>
                <a:lnTo>
                  <a:pt x="771525" y="14288"/>
                </a:lnTo>
                <a:lnTo>
                  <a:pt x="778668" y="14288"/>
                </a:lnTo>
                <a:lnTo>
                  <a:pt x="792956" y="7144"/>
                </a:lnTo>
                <a:lnTo>
                  <a:pt x="807243" y="7144"/>
                </a:lnTo>
                <a:lnTo>
                  <a:pt x="821531" y="7144"/>
                </a:lnTo>
                <a:lnTo>
                  <a:pt x="835818" y="7144"/>
                </a:lnTo>
                <a:lnTo>
                  <a:pt x="850106" y="7144"/>
                </a:lnTo>
                <a:lnTo>
                  <a:pt x="864393" y="7144"/>
                </a:lnTo>
                <a:lnTo>
                  <a:pt x="878681" y="7144"/>
                </a:lnTo>
                <a:lnTo>
                  <a:pt x="892968" y="7144"/>
                </a:lnTo>
                <a:lnTo>
                  <a:pt x="907256" y="7144"/>
                </a:lnTo>
                <a:lnTo>
                  <a:pt x="921543" y="7144"/>
                </a:lnTo>
                <a:lnTo>
                  <a:pt x="928687" y="7144"/>
                </a:lnTo>
                <a:lnTo>
                  <a:pt x="950118" y="7144"/>
                </a:lnTo>
                <a:lnTo>
                  <a:pt x="957262" y="7144"/>
                </a:lnTo>
                <a:lnTo>
                  <a:pt x="971550" y="7144"/>
                </a:lnTo>
                <a:lnTo>
                  <a:pt x="985837" y="7144"/>
                </a:lnTo>
                <a:lnTo>
                  <a:pt x="1000125" y="7144"/>
                </a:lnTo>
                <a:lnTo>
                  <a:pt x="1007268" y="7144"/>
                </a:lnTo>
                <a:lnTo>
                  <a:pt x="1021556" y="7144"/>
                </a:lnTo>
                <a:lnTo>
                  <a:pt x="1035843" y="7144"/>
                </a:lnTo>
                <a:lnTo>
                  <a:pt x="1042987" y="7144"/>
                </a:lnTo>
                <a:lnTo>
                  <a:pt x="1057275" y="7144"/>
                </a:lnTo>
                <a:lnTo>
                  <a:pt x="1071562" y="7144"/>
                </a:lnTo>
                <a:lnTo>
                  <a:pt x="1078706" y="0"/>
                </a:lnTo>
                <a:lnTo>
                  <a:pt x="1092993" y="0"/>
                </a:lnTo>
                <a:lnTo>
                  <a:pt x="1107281" y="0"/>
                </a:lnTo>
                <a:lnTo>
                  <a:pt x="1121568" y="0"/>
                </a:lnTo>
                <a:lnTo>
                  <a:pt x="1135856" y="0"/>
                </a:lnTo>
                <a:lnTo>
                  <a:pt x="1143000" y="0"/>
                </a:lnTo>
                <a:lnTo>
                  <a:pt x="1157287" y="0"/>
                </a:lnTo>
                <a:lnTo>
                  <a:pt x="1171575" y="0"/>
                </a:lnTo>
                <a:lnTo>
                  <a:pt x="1185862" y="0"/>
                </a:lnTo>
                <a:lnTo>
                  <a:pt x="1193006" y="7144"/>
                </a:lnTo>
                <a:lnTo>
                  <a:pt x="1207293" y="7144"/>
                </a:lnTo>
                <a:lnTo>
                  <a:pt x="1214437" y="7144"/>
                </a:lnTo>
                <a:lnTo>
                  <a:pt x="1228725" y="7144"/>
                </a:lnTo>
                <a:lnTo>
                  <a:pt x="1243012" y="0"/>
                </a:lnTo>
                <a:lnTo>
                  <a:pt x="1257300" y="0"/>
                </a:lnTo>
                <a:lnTo>
                  <a:pt x="1264443" y="7144"/>
                </a:lnTo>
                <a:lnTo>
                  <a:pt x="1278731" y="7144"/>
                </a:lnTo>
                <a:lnTo>
                  <a:pt x="1293018" y="7144"/>
                </a:lnTo>
                <a:lnTo>
                  <a:pt x="1307306" y="7144"/>
                </a:lnTo>
                <a:lnTo>
                  <a:pt x="1321593" y="7144"/>
                </a:lnTo>
                <a:lnTo>
                  <a:pt x="1328737" y="7144"/>
                </a:lnTo>
                <a:lnTo>
                  <a:pt x="1343025" y="7144"/>
                </a:lnTo>
                <a:lnTo>
                  <a:pt x="1357312" y="7144"/>
                </a:lnTo>
                <a:lnTo>
                  <a:pt x="1371600" y="7144"/>
                </a:lnTo>
                <a:lnTo>
                  <a:pt x="1378743" y="7144"/>
                </a:lnTo>
                <a:lnTo>
                  <a:pt x="1400175" y="7144"/>
                </a:lnTo>
                <a:lnTo>
                  <a:pt x="1407318" y="7144"/>
                </a:lnTo>
                <a:lnTo>
                  <a:pt x="1421606" y="7144"/>
                </a:lnTo>
                <a:lnTo>
                  <a:pt x="1435893" y="7144"/>
                </a:lnTo>
                <a:lnTo>
                  <a:pt x="1450181" y="7144"/>
                </a:lnTo>
                <a:lnTo>
                  <a:pt x="1464468" y="7144"/>
                </a:lnTo>
                <a:lnTo>
                  <a:pt x="1478756" y="7144"/>
                </a:lnTo>
                <a:lnTo>
                  <a:pt x="1485900" y="7144"/>
                </a:lnTo>
                <a:lnTo>
                  <a:pt x="1507331" y="7144"/>
                </a:lnTo>
                <a:lnTo>
                  <a:pt x="1521618" y="7144"/>
                </a:lnTo>
                <a:lnTo>
                  <a:pt x="1528762" y="14288"/>
                </a:lnTo>
                <a:lnTo>
                  <a:pt x="1543050" y="7144"/>
                </a:lnTo>
                <a:lnTo>
                  <a:pt x="1557337" y="14288"/>
                </a:lnTo>
                <a:lnTo>
                  <a:pt x="1571625" y="14288"/>
                </a:lnTo>
                <a:lnTo>
                  <a:pt x="1585912" y="7144"/>
                </a:lnTo>
                <a:lnTo>
                  <a:pt x="1593056" y="7144"/>
                </a:lnTo>
                <a:lnTo>
                  <a:pt x="1614487" y="14288"/>
                </a:lnTo>
                <a:lnTo>
                  <a:pt x="1628775" y="14288"/>
                </a:lnTo>
                <a:lnTo>
                  <a:pt x="1643062" y="14288"/>
                </a:lnTo>
                <a:lnTo>
                  <a:pt x="1657350" y="14288"/>
                </a:lnTo>
                <a:lnTo>
                  <a:pt x="1671637" y="14288"/>
                </a:lnTo>
                <a:lnTo>
                  <a:pt x="1685925" y="14288"/>
                </a:lnTo>
                <a:lnTo>
                  <a:pt x="1700212" y="14288"/>
                </a:lnTo>
                <a:lnTo>
                  <a:pt x="1714500" y="14288"/>
                </a:lnTo>
                <a:lnTo>
                  <a:pt x="1728787" y="14288"/>
                </a:lnTo>
                <a:lnTo>
                  <a:pt x="1743075" y="14288"/>
                </a:lnTo>
                <a:lnTo>
                  <a:pt x="1757362" y="14288"/>
                </a:lnTo>
                <a:lnTo>
                  <a:pt x="1771650" y="21432"/>
                </a:lnTo>
                <a:lnTo>
                  <a:pt x="1785937" y="21432"/>
                </a:lnTo>
                <a:lnTo>
                  <a:pt x="1800225" y="21432"/>
                </a:lnTo>
                <a:lnTo>
                  <a:pt x="1814512" y="21432"/>
                </a:lnTo>
                <a:lnTo>
                  <a:pt x="1828800" y="21432"/>
                </a:lnTo>
                <a:lnTo>
                  <a:pt x="1843087" y="21432"/>
                </a:lnTo>
                <a:lnTo>
                  <a:pt x="1857375" y="21432"/>
                </a:lnTo>
                <a:lnTo>
                  <a:pt x="1871662" y="21432"/>
                </a:lnTo>
                <a:lnTo>
                  <a:pt x="1885950" y="21432"/>
                </a:lnTo>
                <a:lnTo>
                  <a:pt x="1900237" y="21432"/>
                </a:lnTo>
                <a:lnTo>
                  <a:pt x="1914525" y="21432"/>
                </a:lnTo>
                <a:lnTo>
                  <a:pt x="1921669" y="21432"/>
                </a:lnTo>
                <a:lnTo>
                  <a:pt x="1935956" y="21432"/>
                </a:lnTo>
                <a:lnTo>
                  <a:pt x="1950244" y="21432"/>
                </a:lnTo>
                <a:lnTo>
                  <a:pt x="1971675" y="21432"/>
                </a:lnTo>
                <a:lnTo>
                  <a:pt x="1978819" y="28575"/>
                </a:lnTo>
                <a:lnTo>
                  <a:pt x="1993106" y="28575"/>
                </a:lnTo>
                <a:lnTo>
                  <a:pt x="2007394" y="28575"/>
                </a:lnTo>
                <a:lnTo>
                  <a:pt x="2021681" y="28575"/>
                </a:lnTo>
                <a:lnTo>
                  <a:pt x="2035969" y="35719"/>
                </a:lnTo>
                <a:lnTo>
                  <a:pt x="2050256" y="35719"/>
                </a:lnTo>
                <a:lnTo>
                  <a:pt x="2064544" y="35719"/>
                </a:lnTo>
                <a:lnTo>
                  <a:pt x="2078831" y="35719"/>
                </a:lnTo>
                <a:lnTo>
                  <a:pt x="2093119" y="35719"/>
                </a:lnTo>
                <a:lnTo>
                  <a:pt x="2107406" y="35719"/>
                </a:lnTo>
                <a:lnTo>
                  <a:pt x="2121694" y="35719"/>
                </a:lnTo>
                <a:lnTo>
                  <a:pt x="2135981" y="28575"/>
                </a:lnTo>
                <a:lnTo>
                  <a:pt x="2150269" y="28575"/>
                </a:lnTo>
                <a:lnTo>
                  <a:pt x="2164556" y="35719"/>
                </a:lnTo>
                <a:lnTo>
                  <a:pt x="2178844" y="35719"/>
                </a:lnTo>
                <a:lnTo>
                  <a:pt x="2193131" y="35719"/>
                </a:lnTo>
                <a:lnTo>
                  <a:pt x="2207419" y="35719"/>
                </a:lnTo>
                <a:lnTo>
                  <a:pt x="2221706" y="28575"/>
                </a:lnTo>
                <a:lnTo>
                  <a:pt x="2235994" y="35719"/>
                </a:lnTo>
                <a:lnTo>
                  <a:pt x="2243137" y="35719"/>
                </a:lnTo>
                <a:lnTo>
                  <a:pt x="2264569" y="35719"/>
                </a:lnTo>
                <a:lnTo>
                  <a:pt x="2278856" y="35719"/>
                </a:lnTo>
                <a:lnTo>
                  <a:pt x="2293144" y="35719"/>
                </a:lnTo>
                <a:lnTo>
                  <a:pt x="2307431" y="35719"/>
                </a:lnTo>
                <a:lnTo>
                  <a:pt x="2328862" y="35719"/>
                </a:lnTo>
                <a:lnTo>
                  <a:pt x="2343150" y="35719"/>
                </a:lnTo>
                <a:lnTo>
                  <a:pt x="2357437" y="35719"/>
                </a:lnTo>
                <a:lnTo>
                  <a:pt x="2371725" y="35719"/>
                </a:lnTo>
                <a:lnTo>
                  <a:pt x="2386012" y="35719"/>
                </a:lnTo>
                <a:lnTo>
                  <a:pt x="2407444" y="35719"/>
                </a:lnTo>
                <a:lnTo>
                  <a:pt x="2421731" y="35719"/>
                </a:lnTo>
                <a:lnTo>
                  <a:pt x="2443162" y="35719"/>
                </a:lnTo>
                <a:lnTo>
                  <a:pt x="2450306" y="35719"/>
                </a:lnTo>
                <a:lnTo>
                  <a:pt x="2471737" y="35719"/>
                </a:lnTo>
                <a:lnTo>
                  <a:pt x="2486025" y="35719"/>
                </a:lnTo>
                <a:lnTo>
                  <a:pt x="2500312" y="35719"/>
                </a:lnTo>
                <a:lnTo>
                  <a:pt x="2521744" y="42863"/>
                </a:lnTo>
                <a:lnTo>
                  <a:pt x="2536031" y="42863"/>
                </a:lnTo>
                <a:lnTo>
                  <a:pt x="2550319" y="42863"/>
                </a:lnTo>
                <a:lnTo>
                  <a:pt x="2564606" y="42863"/>
                </a:lnTo>
                <a:lnTo>
                  <a:pt x="2586037" y="42863"/>
                </a:lnTo>
                <a:lnTo>
                  <a:pt x="2600325" y="42863"/>
                </a:lnTo>
                <a:lnTo>
                  <a:pt x="2614612" y="42863"/>
                </a:lnTo>
                <a:lnTo>
                  <a:pt x="2636044" y="42863"/>
                </a:lnTo>
                <a:lnTo>
                  <a:pt x="2650331" y="42863"/>
                </a:lnTo>
                <a:lnTo>
                  <a:pt x="2664619" y="35719"/>
                </a:lnTo>
                <a:lnTo>
                  <a:pt x="2678906" y="42863"/>
                </a:lnTo>
                <a:lnTo>
                  <a:pt x="2693194" y="35719"/>
                </a:lnTo>
                <a:lnTo>
                  <a:pt x="2707481" y="42863"/>
                </a:lnTo>
                <a:lnTo>
                  <a:pt x="2728912" y="42863"/>
                </a:lnTo>
                <a:lnTo>
                  <a:pt x="2743200" y="35719"/>
                </a:lnTo>
                <a:lnTo>
                  <a:pt x="2764631" y="35719"/>
                </a:lnTo>
                <a:lnTo>
                  <a:pt x="2778919" y="35719"/>
                </a:lnTo>
                <a:lnTo>
                  <a:pt x="2793206" y="35719"/>
                </a:lnTo>
                <a:lnTo>
                  <a:pt x="2807494" y="35719"/>
                </a:lnTo>
                <a:lnTo>
                  <a:pt x="2821781" y="35719"/>
                </a:lnTo>
                <a:lnTo>
                  <a:pt x="2843212" y="42863"/>
                </a:lnTo>
                <a:lnTo>
                  <a:pt x="2857500" y="42863"/>
                </a:lnTo>
                <a:lnTo>
                  <a:pt x="2878931" y="42863"/>
                </a:lnTo>
                <a:lnTo>
                  <a:pt x="2893219" y="42863"/>
                </a:lnTo>
                <a:lnTo>
                  <a:pt x="2907506" y="42863"/>
                </a:lnTo>
                <a:lnTo>
                  <a:pt x="2928937" y="42863"/>
                </a:lnTo>
                <a:lnTo>
                  <a:pt x="2943225" y="42863"/>
                </a:lnTo>
                <a:lnTo>
                  <a:pt x="2957512" y="42863"/>
                </a:lnTo>
                <a:lnTo>
                  <a:pt x="2978944" y="42863"/>
                </a:lnTo>
                <a:lnTo>
                  <a:pt x="2993231" y="42863"/>
                </a:lnTo>
                <a:lnTo>
                  <a:pt x="3007519" y="42863"/>
                </a:lnTo>
                <a:lnTo>
                  <a:pt x="3021806" y="42863"/>
                </a:lnTo>
                <a:lnTo>
                  <a:pt x="3036094" y="42863"/>
                </a:lnTo>
                <a:lnTo>
                  <a:pt x="3050381" y="42863"/>
                </a:lnTo>
                <a:lnTo>
                  <a:pt x="3057525" y="42863"/>
                </a:lnTo>
                <a:lnTo>
                  <a:pt x="3064669" y="42863"/>
                </a:lnTo>
                <a:lnTo>
                  <a:pt x="3064669" y="428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309814" y="2863851"/>
            <a:ext cx="3622675" cy="87313"/>
          </a:xfrm>
          <a:custGeom>
            <a:avLst/>
            <a:gdLst/>
            <a:ahLst/>
            <a:cxnLst/>
            <a:rect l="0" t="0" r="0" b="0"/>
            <a:pathLst>
              <a:path w="3621883" h="85726">
                <a:moveTo>
                  <a:pt x="0" y="42863"/>
                </a:moveTo>
                <a:lnTo>
                  <a:pt x="0" y="35719"/>
                </a:lnTo>
                <a:lnTo>
                  <a:pt x="7144" y="35719"/>
                </a:lnTo>
                <a:lnTo>
                  <a:pt x="14288" y="35719"/>
                </a:lnTo>
                <a:lnTo>
                  <a:pt x="21431" y="35719"/>
                </a:lnTo>
                <a:lnTo>
                  <a:pt x="35719" y="35719"/>
                </a:lnTo>
                <a:lnTo>
                  <a:pt x="42863" y="35719"/>
                </a:lnTo>
                <a:lnTo>
                  <a:pt x="57150" y="28575"/>
                </a:lnTo>
                <a:lnTo>
                  <a:pt x="71438" y="28575"/>
                </a:lnTo>
                <a:lnTo>
                  <a:pt x="78581" y="21432"/>
                </a:lnTo>
                <a:lnTo>
                  <a:pt x="92869" y="21432"/>
                </a:lnTo>
                <a:lnTo>
                  <a:pt x="107156" y="21432"/>
                </a:lnTo>
                <a:lnTo>
                  <a:pt x="121444" y="21432"/>
                </a:lnTo>
                <a:lnTo>
                  <a:pt x="135731" y="14288"/>
                </a:lnTo>
                <a:lnTo>
                  <a:pt x="150019" y="14288"/>
                </a:lnTo>
                <a:lnTo>
                  <a:pt x="164306" y="14288"/>
                </a:lnTo>
                <a:lnTo>
                  <a:pt x="178594" y="14288"/>
                </a:lnTo>
                <a:lnTo>
                  <a:pt x="200025" y="14288"/>
                </a:lnTo>
                <a:lnTo>
                  <a:pt x="214313" y="14288"/>
                </a:lnTo>
                <a:lnTo>
                  <a:pt x="228600" y="14288"/>
                </a:lnTo>
                <a:lnTo>
                  <a:pt x="250031" y="14288"/>
                </a:lnTo>
                <a:lnTo>
                  <a:pt x="264319" y="14288"/>
                </a:lnTo>
                <a:lnTo>
                  <a:pt x="285750" y="14288"/>
                </a:lnTo>
                <a:lnTo>
                  <a:pt x="307181" y="7144"/>
                </a:lnTo>
                <a:lnTo>
                  <a:pt x="321469" y="7144"/>
                </a:lnTo>
                <a:lnTo>
                  <a:pt x="342900" y="7144"/>
                </a:lnTo>
                <a:lnTo>
                  <a:pt x="357188" y="7144"/>
                </a:lnTo>
                <a:lnTo>
                  <a:pt x="378619" y="14288"/>
                </a:lnTo>
                <a:lnTo>
                  <a:pt x="392906" y="14288"/>
                </a:lnTo>
                <a:lnTo>
                  <a:pt x="414338" y="14288"/>
                </a:lnTo>
                <a:lnTo>
                  <a:pt x="435769" y="14288"/>
                </a:lnTo>
                <a:lnTo>
                  <a:pt x="457200" y="14288"/>
                </a:lnTo>
                <a:lnTo>
                  <a:pt x="478631" y="7144"/>
                </a:lnTo>
                <a:lnTo>
                  <a:pt x="492919" y="14288"/>
                </a:lnTo>
                <a:lnTo>
                  <a:pt x="514350" y="7144"/>
                </a:lnTo>
                <a:lnTo>
                  <a:pt x="535781" y="7144"/>
                </a:lnTo>
                <a:lnTo>
                  <a:pt x="557213" y="7144"/>
                </a:lnTo>
                <a:lnTo>
                  <a:pt x="571500" y="7144"/>
                </a:lnTo>
                <a:lnTo>
                  <a:pt x="592931" y="0"/>
                </a:lnTo>
                <a:lnTo>
                  <a:pt x="614363" y="0"/>
                </a:lnTo>
                <a:lnTo>
                  <a:pt x="635794" y="0"/>
                </a:lnTo>
                <a:lnTo>
                  <a:pt x="657225" y="0"/>
                </a:lnTo>
                <a:lnTo>
                  <a:pt x="678656" y="0"/>
                </a:lnTo>
                <a:lnTo>
                  <a:pt x="692944" y="7144"/>
                </a:lnTo>
                <a:lnTo>
                  <a:pt x="714375" y="7144"/>
                </a:lnTo>
                <a:lnTo>
                  <a:pt x="742950" y="7144"/>
                </a:lnTo>
                <a:lnTo>
                  <a:pt x="764381" y="7144"/>
                </a:lnTo>
                <a:lnTo>
                  <a:pt x="785813" y="7144"/>
                </a:lnTo>
                <a:lnTo>
                  <a:pt x="807244" y="7144"/>
                </a:lnTo>
                <a:lnTo>
                  <a:pt x="821531" y="7144"/>
                </a:lnTo>
                <a:lnTo>
                  <a:pt x="842963" y="7144"/>
                </a:lnTo>
                <a:lnTo>
                  <a:pt x="864394" y="14288"/>
                </a:lnTo>
                <a:lnTo>
                  <a:pt x="892969" y="14288"/>
                </a:lnTo>
                <a:lnTo>
                  <a:pt x="914400" y="14288"/>
                </a:lnTo>
                <a:lnTo>
                  <a:pt x="935831" y="21432"/>
                </a:lnTo>
                <a:lnTo>
                  <a:pt x="957263" y="21432"/>
                </a:lnTo>
                <a:lnTo>
                  <a:pt x="978694" y="21432"/>
                </a:lnTo>
                <a:lnTo>
                  <a:pt x="1000125" y="21432"/>
                </a:lnTo>
                <a:lnTo>
                  <a:pt x="1021556" y="21432"/>
                </a:lnTo>
                <a:lnTo>
                  <a:pt x="1042988" y="21432"/>
                </a:lnTo>
                <a:lnTo>
                  <a:pt x="1071563" y="21432"/>
                </a:lnTo>
                <a:lnTo>
                  <a:pt x="1092994" y="21432"/>
                </a:lnTo>
                <a:lnTo>
                  <a:pt x="1114425" y="21432"/>
                </a:lnTo>
                <a:lnTo>
                  <a:pt x="1143000" y="21432"/>
                </a:lnTo>
                <a:lnTo>
                  <a:pt x="1164431" y="28575"/>
                </a:lnTo>
                <a:lnTo>
                  <a:pt x="1185863" y="28575"/>
                </a:lnTo>
                <a:lnTo>
                  <a:pt x="1214438" y="28575"/>
                </a:lnTo>
                <a:lnTo>
                  <a:pt x="1235869" y="28575"/>
                </a:lnTo>
                <a:lnTo>
                  <a:pt x="1257300" y="28575"/>
                </a:lnTo>
                <a:lnTo>
                  <a:pt x="1278731" y="28575"/>
                </a:lnTo>
                <a:lnTo>
                  <a:pt x="1307306" y="28575"/>
                </a:lnTo>
                <a:lnTo>
                  <a:pt x="1328738" y="28575"/>
                </a:lnTo>
                <a:lnTo>
                  <a:pt x="1357313" y="28575"/>
                </a:lnTo>
                <a:lnTo>
                  <a:pt x="1378744" y="28575"/>
                </a:lnTo>
                <a:lnTo>
                  <a:pt x="1407319" y="28575"/>
                </a:lnTo>
                <a:lnTo>
                  <a:pt x="1428750" y="28575"/>
                </a:lnTo>
                <a:lnTo>
                  <a:pt x="1457325" y="28575"/>
                </a:lnTo>
                <a:lnTo>
                  <a:pt x="1478756" y="28575"/>
                </a:lnTo>
                <a:lnTo>
                  <a:pt x="1500188" y="28575"/>
                </a:lnTo>
                <a:lnTo>
                  <a:pt x="1528763" y="28575"/>
                </a:lnTo>
                <a:lnTo>
                  <a:pt x="1550194" y="28575"/>
                </a:lnTo>
                <a:lnTo>
                  <a:pt x="1571625" y="21432"/>
                </a:lnTo>
                <a:lnTo>
                  <a:pt x="1600200" y="21432"/>
                </a:lnTo>
                <a:lnTo>
                  <a:pt x="1621631" y="21432"/>
                </a:lnTo>
                <a:lnTo>
                  <a:pt x="1643063" y="21432"/>
                </a:lnTo>
                <a:lnTo>
                  <a:pt x="1671638" y="21432"/>
                </a:lnTo>
                <a:lnTo>
                  <a:pt x="1693069" y="21432"/>
                </a:lnTo>
                <a:lnTo>
                  <a:pt x="1714500" y="21432"/>
                </a:lnTo>
                <a:lnTo>
                  <a:pt x="1743075" y="21432"/>
                </a:lnTo>
                <a:lnTo>
                  <a:pt x="1764507" y="21432"/>
                </a:lnTo>
                <a:lnTo>
                  <a:pt x="1785938" y="21432"/>
                </a:lnTo>
                <a:lnTo>
                  <a:pt x="1807369" y="21432"/>
                </a:lnTo>
                <a:lnTo>
                  <a:pt x="1835944" y="21432"/>
                </a:lnTo>
                <a:lnTo>
                  <a:pt x="1857375" y="21432"/>
                </a:lnTo>
                <a:lnTo>
                  <a:pt x="1885950" y="21432"/>
                </a:lnTo>
                <a:lnTo>
                  <a:pt x="1907382" y="21432"/>
                </a:lnTo>
                <a:lnTo>
                  <a:pt x="1928813" y="21432"/>
                </a:lnTo>
                <a:lnTo>
                  <a:pt x="1957388" y="21432"/>
                </a:lnTo>
                <a:lnTo>
                  <a:pt x="1978819" y="28575"/>
                </a:lnTo>
                <a:lnTo>
                  <a:pt x="2000250" y="28575"/>
                </a:lnTo>
                <a:lnTo>
                  <a:pt x="2028825" y="28575"/>
                </a:lnTo>
                <a:lnTo>
                  <a:pt x="2050257" y="28575"/>
                </a:lnTo>
                <a:lnTo>
                  <a:pt x="2078832" y="28575"/>
                </a:lnTo>
                <a:lnTo>
                  <a:pt x="2100263" y="28575"/>
                </a:lnTo>
                <a:lnTo>
                  <a:pt x="2128838" y="35719"/>
                </a:lnTo>
                <a:lnTo>
                  <a:pt x="2150269" y="35719"/>
                </a:lnTo>
                <a:lnTo>
                  <a:pt x="2178844" y="42863"/>
                </a:lnTo>
                <a:lnTo>
                  <a:pt x="2200275" y="42863"/>
                </a:lnTo>
                <a:lnTo>
                  <a:pt x="2221707" y="42863"/>
                </a:lnTo>
                <a:lnTo>
                  <a:pt x="2250282" y="42863"/>
                </a:lnTo>
                <a:lnTo>
                  <a:pt x="2271713" y="42863"/>
                </a:lnTo>
                <a:lnTo>
                  <a:pt x="2286000" y="42863"/>
                </a:lnTo>
                <a:lnTo>
                  <a:pt x="2314575" y="42863"/>
                </a:lnTo>
                <a:lnTo>
                  <a:pt x="2336007" y="42863"/>
                </a:lnTo>
                <a:lnTo>
                  <a:pt x="2357438" y="42863"/>
                </a:lnTo>
                <a:lnTo>
                  <a:pt x="2386013" y="42863"/>
                </a:lnTo>
                <a:lnTo>
                  <a:pt x="2407444" y="35719"/>
                </a:lnTo>
                <a:lnTo>
                  <a:pt x="2428875" y="42863"/>
                </a:lnTo>
                <a:lnTo>
                  <a:pt x="2450307" y="42863"/>
                </a:lnTo>
                <a:lnTo>
                  <a:pt x="2471738" y="42863"/>
                </a:lnTo>
                <a:lnTo>
                  <a:pt x="2493169" y="42863"/>
                </a:lnTo>
                <a:lnTo>
                  <a:pt x="2514600" y="42863"/>
                </a:lnTo>
                <a:lnTo>
                  <a:pt x="2543175" y="50007"/>
                </a:lnTo>
                <a:lnTo>
                  <a:pt x="2564607" y="50007"/>
                </a:lnTo>
                <a:lnTo>
                  <a:pt x="2586038" y="50007"/>
                </a:lnTo>
                <a:lnTo>
                  <a:pt x="2607469" y="50007"/>
                </a:lnTo>
                <a:lnTo>
                  <a:pt x="2628900" y="50007"/>
                </a:lnTo>
                <a:lnTo>
                  <a:pt x="2657475" y="50007"/>
                </a:lnTo>
                <a:lnTo>
                  <a:pt x="2678907" y="50007"/>
                </a:lnTo>
                <a:lnTo>
                  <a:pt x="2700338" y="50007"/>
                </a:lnTo>
                <a:lnTo>
                  <a:pt x="2714625" y="50007"/>
                </a:lnTo>
                <a:lnTo>
                  <a:pt x="2743200" y="50007"/>
                </a:lnTo>
                <a:lnTo>
                  <a:pt x="2764632" y="50007"/>
                </a:lnTo>
                <a:lnTo>
                  <a:pt x="2786063" y="50007"/>
                </a:lnTo>
                <a:lnTo>
                  <a:pt x="2807494" y="50007"/>
                </a:lnTo>
                <a:lnTo>
                  <a:pt x="2828925" y="57150"/>
                </a:lnTo>
                <a:lnTo>
                  <a:pt x="2850357" y="57150"/>
                </a:lnTo>
                <a:lnTo>
                  <a:pt x="2878932" y="57150"/>
                </a:lnTo>
                <a:lnTo>
                  <a:pt x="2893219" y="57150"/>
                </a:lnTo>
                <a:lnTo>
                  <a:pt x="2921794" y="57150"/>
                </a:lnTo>
                <a:lnTo>
                  <a:pt x="2943225" y="57150"/>
                </a:lnTo>
                <a:lnTo>
                  <a:pt x="2964657" y="57150"/>
                </a:lnTo>
                <a:lnTo>
                  <a:pt x="2993232" y="57150"/>
                </a:lnTo>
                <a:lnTo>
                  <a:pt x="3007519" y="57150"/>
                </a:lnTo>
                <a:lnTo>
                  <a:pt x="3036094" y="57150"/>
                </a:lnTo>
                <a:lnTo>
                  <a:pt x="3057525" y="57150"/>
                </a:lnTo>
                <a:lnTo>
                  <a:pt x="3078957" y="57150"/>
                </a:lnTo>
                <a:lnTo>
                  <a:pt x="3100388" y="64294"/>
                </a:lnTo>
                <a:lnTo>
                  <a:pt x="3128963" y="64294"/>
                </a:lnTo>
                <a:lnTo>
                  <a:pt x="3150394" y="64294"/>
                </a:lnTo>
                <a:lnTo>
                  <a:pt x="3171825" y="71438"/>
                </a:lnTo>
                <a:lnTo>
                  <a:pt x="3200400" y="71438"/>
                </a:lnTo>
                <a:lnTo>
                  <a:pt x="3221832" y="71438"/>
                </a:lnTo>
                <a:lnTo>
                  <a:pt x="3243263" y="78582"/>
                </a:lnTo>
                <a:lnTo>
                  <a:pt x="3271838" y="78582"/>
                </a:lnTo>
                <a:lnTo>
                  <a:pt x="3286125" y="78582"/>
                </a:lnTo>
                <a:lnTo>
                  <a:pt x="3321844" y="78582"/>
                </a:lnTo>
                <a:lnTo>
                  <a:pt x="3343275" y="78582"/>
                </a:lnTo>
                <a:lnTo>
                  <a:pt x="3364707" y="85725"/>
                </a:lnTo>
                <a:lnTo>
                  <a:pt x="3386138" y="85725"/>
                </a:lnTo>
                <a:lnTo>
                  <a:pt x="3407569" y="85725"/>
                </a:lnTo>
                <a:lnTo>
                  <a:pt x="3429000" y="85725"/>
                </a:lnTo>
                <a:lnTo>
                  <a:pt x="3457575" y="85725"/>
                </a:lnTo>
                <a:lnTo>
                  <a:pt x="3479007" y="85725"/>
                </a:lnTo>
                <a:lnTo>
                  <a:pt x="3500438" y="85725"/>
                </a:lnTo>
                <a:lnTo>
                  <a:pt x="3521869" y="85725"/>
                </a:lnTo>
                <a:lnTo>
                  <a:pt x="3543300" y="78582"/>
                </a:lnTo>
                <a:lnTo>
                  <a:pt x="3564732" y="78582"/>
                </a:lnTo>
                <a:lnTo>
                  <a:pt x="3586163" y="78582"/>
                </a:lnTo>
                <a:lnTo>
                  <a:pt x="3600450" y="78582"/>
                </a:lnTo>
                <a:lnTo>
                  <a:pt x="3614738" y="85725"/>
                </a:lnTo>
                <a:lnTo>
                  <a:pt x="3614738" y="85725"/>
                </a:lnTo>
                <a:lnTo>
                  <a:pt x="3621882" y="85725"/>
                </a:lnTo>
                <a:lnTo>
                  <a:pt x="3621882" y="857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73301" y="3286125"/>
            <a:ext cx="3730625" cy="50800"/>
          </a:xfrm>
          <a:custGeom>
            <a:avLst/>
            <a:gdLst/>
            <a:ahLst/>
            <a:cxnLst/>
            <a:rect l="0" t="0" r="0" b="0"/>
            <a:pathLst>
              <a:path w="3729039" h="50007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  <a:lnTo>
                  <a:pt x="7144" y="0"/>
                </a:lnTo>
                <a:lnTo>
                  <a:pt x="21432" y="7143"/>
                </a:lnTo>
                <a:lnTo>
                  <a:pt x="35719" y="7143"/>
                </a:lnTo>
                <a:lnTo>
                  <a:pt x="42863" y="7143"/>
                </a:lnTo>
                <a:lnTo>
                  <a:pt x="64294" y="7143"/>
                </a:lnTo>
                <a:lnTo>
                  <a:pt x="78582" y="14287"/>
                </a:lnTo>
                <a:lnTo>
                  <a:pt x="92869" y="14287"/>
                </a:lnTo>
                <a:lnTo>
                  <a:pt x="107157" y="14287"/>
                </a:lnTo>
                <a:lnTo>
                  <a:pt x="121444" y="14287"/>
                </a:lnTo>
                <a:lnTo>
                  <a:pt x="142875" y="14287"/>
                </a:lnTo>
                <a:lnTo>
                  <a:pt x="157163" y="14287"/>
                </a:lnTo>
                <a:lnTo>
                  <a:pt x="178594" y="14287"/>
                </a:lnTo>
                <a:lnTo>
                  <a:pt x="192882" y="14287"/>
                </a:lnTo>
                <a:lnTo>
                  <a:pt x="214313" y="14287"/>
                </a:lnTo>
                <a:lnTo>
                  <a:pt x="228600" y="21431"/>
                </a:lnTo>
                <a:lnTo>
                  <a:pt x="250032" y="21431"/>
                </a:lnTo>
                <a:lnTo>
                  <a:pt x="271463" y="21431"/>
                </a:lnTo>
                <a:lnTo>
                  <a:pt x="285750" y="21431"/>
                </a:lnTo>
                <a:lnTo>
                  <a:pt x="307182" y="28575"/>
                </a:lnTo>
                <a:lnTo>
                  <a:pt x="328613" y="28575"/>
                </a:lnTo>
                <a:lnTo>
                  <a:pt x="350044" y="28575"/>
                </a:lnTo>
                <a:lnTo>
                  <a:pt x="371475" y="28575"/>
                </a:lnTo>
                <a:lnTo>
                  <a:pt x="392907" y="28575"/>
                </a:lnTo>
                <a:lnTo>
                  <a:pt x="414338" y="28575"/>
                </a:lnTo>
                <a:lnTo>
                  <a:pt x="435769" y="28575"/>
                </a:lnTo>
                <a:lnTo>
                  <a:pt x="457200" y="28575"/>
                </a:lnTo>
                <a:lnTo>
                  <a:pt x="478632" y="28575"/>
                </a:lnTo>
                <a:lnTo>
                  <a:pt x="500063" y="28575"/>
                </a:lnTo>
                <a:lnTo>
                  <a:pt x="528638" y="28575"/>
                </a:lnTo>
                <a:lnTo>
                  <a:pt x="550069" y="28575"/>
                </a:lnTo>
                <a:lnTo>
                  <a:pt x="571500" y="28575"/>
                </a:lnTo>
                <a:lnTo>
                  <a:pt x="600075" y="28575"/>
                </a:lnTo>
                <a:lnTo>
                  <a:pt x="621507" y="28575"/>
                </a:lnTo>
                <a:lnTo>
                  <a:pt x="642938" y="28575"/>
                </a:lnTo>
                <a:lnTo>
                  <a:pt x="671513" y="28575"/>
                </a:lnTo>
                <a:lnTo>
                  <a:pt x="692944" y="28575"/>
                </a:lnTo>
                <a:lnTo>
                  <a:pt x="714375" y="28575"/>
                </a:lnTo>
                <a:lnTo>
                  <a:pt x="742950" y="21431"/>
                </a:lnTo>
                <a:lnTo>
                  <a:pt x="764382" y="21431"/>
                </a:lnTo>
                <a:lnTo>
                  <a:pt x="792957" y="21431"/>
                </a:lnTo>
                <a:lnTo>
                  <a:pt x="821532" y="21431"/>
                </a:lnTo>
                <a:lnTo>
                  <a:pt x="842963" y="21431"/>
                </a:lnTo>
                <a:lnTo>
                  <a:pt x="864394" y="21431"/>
                </a:lnTo>
                <a:lnTo>
                  <a:pt x="892969" y="14287"/>
                </a:lnTo>
                <a:lnTo>
                  <a:pt x="914400" y="14287"/>
                </a:lnTo>
                <a:lnTo>
                  <a:pt x="942975" y="7143"/>
                </a:lnTo>
                <a:lnTo>
                  <a:pt x="964407" y="14287"/>
                </a:lnTo>
                <a:lnTo>
                  <a:pt x="992982" y="7143"/>
                </a:lnTo>
                <a:lnTo>
                  <a:pt x="1014413" y="7143"/>
                </a:lnTo>
                <a:lnTo>
                  <a:pt x="1042988" y="7143"/>
                </a:lnTo>
                <a:lnTo>
                  <a:pt x="1071563" y="0"/>
                </a:lnTo>
                <a:lnTo>
                  <a:pt x="1100138" y="0"/>
                </a:lnTo>
                <a:lnTo>
                  <a:pt x="1121569" y="0"/>
                </a:lnTo>
                <a:lnTo>
                  <a:pt x="1143000" y="7143"/>
                </a:lnTo>
                <a:lnTo>
                  <a:pt x="1178719" y="0"/>
                </a:lnTo>
                <a:lnTo>
                  <a:pt x="1200150" y="0"/>
                </a:lnTo>
                <a:lnTo>
                  <a:pt x="1228725" y="0"/>
                </a:lnTo>
                <a:lnTo>
                  <a:pt x="1257300" y="0"/>
                </a:lnTo>
                <a:lnTo>
                  <a:pt x="1285875" y="0"/>
                </a:lnTo>
                <a:lnTo>
                  <a:pt x="1314450" y="0"/>
                </a:lnTo>
                <a:lnTo>
                  <a:pt x="1343025" y="0"/>
                </a:lnTo>
                <a:lnTo>
                  <a:pt x="1371600" y="0"/>
                </a:lnTo>
                <a:lnTo>
                  <a:pt x="1400175" y="0"/>
                </a:lnTo>
                <a:lnTo>
                  <a:pt x="1428750" y="0"/>
                </a:lnTo>
                <a:lnTo>
                  <a:pt x="1457325" y="0"/>
                </a:lnTo>
                <a:lnTo>
                  <a:pt x="1478757" y="0"/>
                </a:lnTo>
                <a:lnTo>
                  <a:pt x="1514475" y="0"/>
                </a:lnTo>
                <a:lnTo>
                  <a:pt x="1543050" y="0"/>
                </a:lnTo>
                <a:lnTo>
                  <a:pt x="1571625" y="7143"/>
                </a:lnTo>
                <a:lnTo>
                  <a:pt x="1600200" y="7143"/>
                </a:lnTo>
                <a:lnTo>
                  <a:pt x="1628775" y="7143"/>
                </a:lnTo>
                <a:lnTo>
                  <a:pt x="1657350" y="7143"/>
                </a:lnTo>
                <a:lnTo>
                  <a:pt x="1685925" y="7143"/>
                </a:lnTo>
                <a:lnTo>
                  <a:pt x="1714501" y="7143"/>
                </a:lnTo>
                <a:lnTo>
                  <a:pt x="1743076" y="14287"/>
                </a:lnTo>
                <a:lnTo>
                  <a:pt x="1771651" y="14287"/>
                </a:lnTo>
                <a:lnTo>
                  <a:pt x="1800226" y="14287"/>
                </a:lnTo>
                <a:lnTo>
                  <a:pt x="1828801" y="14287"/>
                </a:lnTo>
                <a:lnTo>
                  <a:pt x="1857376" y="14287"/>
                </a:lnTo>
                <a:lnTo>
                  <a:pt x="1885951" y="14287"/>
                </a:lnTo>
                <a:lnTo>
                  <a:pt x="1907382" y="21431"/>
                </a:lnTo>
                <a:lnTo>
                  <a:pt x="1935957" y="21431"/>
                </a:lnTo>
                <a:lnTo>
                  <a:pt x="1964532" y="21431"/>
                </a:lnTo>
                <a:lnTo>
                  <a:pt x="1993107" y="21431"/>
                </a:lnTo>
                <a:lnTo>
                  <a:pt x="2021682" y="21431"/>
                </a:lnTo>
                <a:lnTo>
                  <a:pt x="2043113" y="21431"/>
                </a:lnTo>
                <a:lnTo>
                  <a:pt x="2071688" y="21431"/>
                </a:lnTo>
                <a:lnTo>
                  <a:pt x="2100263" y="21431"/>
                </a:lnTo>
                <a:lnTo>
                  <a:pt x="2128838" y="21431"/>
                </a:lnTo>
                <a:lnTo>
                  <a:pt x="2157413" y="21431"/>
                </a:lnTo>
                <a:lnTo>
                  <a:pt x="2178844" y="21431"/>
                </a:lnTo>
                <a:lnTo>
                  <a:pt x="2207419" y="21431"/>
                </a:lnTo>
                <a:lnTo>
                  <a:pt x="2235994" y="21431"/>
                </a:lnTo>
                <a:lnTo>
                  <a:pt x="2264569" y="21431"/>
                </a:lnTo>
                <a:lnTo>
                  <a:pt x="2293144" y="21431"/>
                </a:lnTo>
                <a:lnTo>
                  <a:pt x="2314576" y="21431"/>
                </a:lnTo>
                <a:lnTo>
                  <a:pt x="2343151" y="21431"/>
                </a:lnTo>
                <a:lnTo>
                  <a:pt x="2371726" y="21431"/>
                </a:lnTo>
                <a:lnTo>
                  <a:pt x="2400301" y="28575"/>
                </a:lnTo>
                <a:lnTo>
                  <a:pt x="2428876" y="28575"/>
                </a:lnTo>
                <a:lnTo>
                  <a:pt x="2450307" y="28575"/>
                </a:lnTo>
                <a:lnTo>
                  <a:pt x="2478882" y="28575"/>
                </a:lnTo>
                <a:lnTo>
                  <a:pt x="2500313" y="28575"/>
                </a:lnTo>
                <a:lnTo>
                  <a:pt x="2528888" y="28575"/>
                </a:lnTo>
                <a:lnTo>
                  <a:pt x="2557463" y="28575"/>
                </a:lnTo>
                <a:lnTo>
                  <a:pt x="2578894" y="28575"/>
                </a:lnTo>
                <a:lnTo>
                  <a:pt x="2607469" y="28575"/>
                </a:lnTo>
                <a:lnTo>
                  <a:pt x="2636044" y="28575"/>
                </a:lnTo>
                <a:lnTo>
                  <a:pt x="2657476" y="28575"/>
                </a:lnTo>
                <a:lnTo>
                  <a:pt x="2686051" y="28575"/>
                </a:lnTo>
                <a:lnTo>
                  <a:pt x="2714626" y="28575"/>
                </a:lnTo>
                <a:lnTo>
                  <a:pt x="2743201" y="35718"/>
                </a:lnTo>
                <a:lnTo>
                  <a:pt x="2764632" y="35718"/>
                </a:lnTo>
                <a:lnTo>
                  <a:pt x="2786063" y="35718"/>
                </a:lnTo>
                <a:lnTo>
                  <a:pt x="2814638" y="35718"/>
                </a:lnTo>
                <a:lnTo>
                  <a:pt x="2836069" y="35718"/>
                </a:lnTo>
                <a:lnTo>
                  <a:pt x="2864644" y="42862"/>
                </a:lnTo>
                <a:lnTo>
                  <a:pt x="2893219" y="42862"/>
                </a:lnTo>
                <a:lnTo>
                  <a:pt x="2914651" y="42862"/>
                </a:lnTo>
                <a:lnTo>
                  <a:pt x="2943226" y="42862"/>
                </a:lnTo>
                <a:lnTo>
                  <a:pt x="2964657" y="42862"/>
                </a:lnTo>
                <a:lnTo>
                  <a:pt x="2986088" y="42862"/>
                </a:lnTo>
                <a:lnTo>
                  <a:pt x="3014663" y="42862"/>
                </a:lnTo>
                <a:lnTo>
                  <a:pt x="3043238" y="50006"/>
                </a:lnTo>
                <a:lnTo>
                  <a:pt x="3064669" y="50006"/>
                </a:lnTo>
                <a:lnTo>
                  <a:pt x="3093244" y="50006"/>
                </a:lnTo>
                <a:lnTo>
                  <a:pt x="3114676" y="50006"/>
                </a:lnTo>
                <a:lnTo>
                  <a:pt x="3143251" y="50006"/>
                </a:lnTo>
                <a:lnTo>
                  <a:pt x="3171826" y="50006"/>
                </a:lnTo>
                <a:lnTo>
                  <a:pt x="3193257" y="50006"/>
                </a:lnTo>
                <a:lnTo>
                  <a:pt x="3214688" y="42862"/>
                </a:lnTo>
                <a:lnTo>
                  <a:pt x="3236119" y="42862"/>
                </a:lnTo>
                <a:lnTo>
                  <a:pt x="3264694" y="42862"/>
                </a:lnTo>
                <a:lnTo>
                  <a:pt x="3286126" y="42862"/>
                </a:lnTo>
                <a:lnTo>
                  <a:pt x="3314701" y="42862"/>
                </a:lnTo>
                <a:lnTo>
                  <a:pt x="3336132" y="42862"/>
                </a:lnTo>
                <a:lnTo>
                  <a:pt x="3364707" y="42862"/>
                </a:lnTo>
                <a:lnTo>
                  <a:pt x="3386138" y="42862"/>
                </a:lnTo>
                <a:lnTo>
                  <a:pt x="3414713" y="42862"/>
                </a:lnTo>
                <a:lnTo>
                  <a:pt x="3436144" y="42862"/>
                </a:lnTo>
                <a:lnTo>
                  <a:pt x="3464719" y="42862"/>
                </a:lnTo>
                <a:lnTo>
                  <a:pt x="3493294" y="42862"/>
                </a:lnTo>
                <a:lnTo>
                  <a:pt x="3514726" y="42862"/>
                </a:lnTo>
                <a:lnTo>
                  <a:pt x="3543301" y="42862"/>
                </a:lnTo>
                <a:lnTo>
                  <a:pt x="3571876" y="42862"/>
                </a:lnTo>
                <a:lnTo>
                  <a:pt x="3593307" y="42862"/>
                </a:lnTo>
                <a:lnTo>
                  <a:pt x="3621882" y="42862"/>
                </a:lnTo>
                <a:lnTo>
                  <a:pt x="3643313" y="35718"/>
                </a:lnTo>
                <a:lnTo>
                  <a:pt x="3664744" y="35718"/>
                </a:lnTo>
                <a:lnTo>
                  <a:pt x="3679032" y="35718"/>
                </a:lnTo>
                <a:lnTo>
                  <a:pt x="3700463" y="35718"/>
                </a:lnTo>
                <a:lnTo>
                  <a:pt x="3714751" y="35718"/>
                </a:lnTo>
                <a:lnTo>
                  <a:pt x="3729038" y="35718"/>
                </a:lnTo>
                <a:lnTo>
                  <a:pt x="3729038" y="35718"/>
                </a:lnTo>
                <a:lnTo>
                  <a:pt x="3729038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44725" y="3671888"/>
            <a:ext cx="3887788" cy="57150"/>
          </a:xfrm>
          <a:custGeom>
            <a:avLst/>
            <a:gdLst/>
            <a:ahLst/>
            <a:cxnLst/>
            <a:rect l="0" t="0" r="0" b="0"/>
            <a:pathLst>
              <a:path w="3886202" h="57151">
                <a:moveTo>
                  <a:pt x="0" y="57150"/>
                </a:moveTo>
                <a:lnTo>
                  <a:pt x="7144" y="57150"/>
                </a:lnTo>
                <a:lnTo>
                  <a:pt x="14288" y="57150"/>
                </a:lnTo>
                <a:lnTo>
                  <a:pt x="21432" y="57150"/>
                </a:lnTo>
                <a:lnTo>
                  <a:pt x="28575" y="57150"/>
                </a:lnTo>
                <a:lnTo>
                  <a:pt x="42863" y="57150"/>
                </a:lnTo>
                <a:lnTo>
                  <a:pt x="57150" y="57150"/>
                </a:lnTo>
                <a:lnTo>
                  <a:pt x="64294" y="57150"/>
                </a:lnTo>
                <a:lnTo>
                  <a:pt x="85725" y="50006"/>
                </a:lnTo>
                <a:lnTo>
                  <a:pt x="100013" y="50006"/>
                </a:lnTo>
                <a:lnTo>
                  <a:pt x="114300" y="50006"/>
                </a:lnTo>
                <a:lnTo>
                  <a:pt x="128588" y="50006"/>
                </a:lnTo>
                <a:lnTo>
                  <a:pt x="150019" y="50006"/>
                </a:lnTo>
                <a:lnTo>
                  <a:pt x="164307" y="50006"/>
                </a:lnTo>
                <a:lnTo>
                  <a:pt x="185738" y="50006"/>
                </a:lnTo>
                <a:lnTo>
                  <a:pt x="207169" y="50006"/>
                </a:lnTo>
                <a:lnTo>
                  <a:pt x="228600" y="50006"/>
                </a:lnTo>
                <a:lnTo>
                  <a:pt x="242888" y="42863"/>
                </a:lnTo>
                <a:lnTo>
                  <a:pt x="264319" y="42863"/>
                </a:lnTo>
                <a:lnTo>
                  <a:pt x="278607" y="42863"/>
                </a:lnTo>
                <a:lnTo>
                  <a:pt x="300038" y="42863"/>
                </a:lnTo>
                <a:lnTo>
                  <a:pt x="321469" y="42863"/>
                </a:lnTo>
                <a:lnTo>
                  <a:pt x="342900" y="42863"/>
                </a:lnTo>
                <a:lnTo>
                  <a:pt x="364332" y="42863"/>
                </a:lnTo>
                <a:lnTo>
                  <a:pt x="385763" y="42863"/>
                </a:lnTo>
                <a:lnTo>
                  <a:pt x="414338" y="42863"/>
                </a:lnTo>
                <a:lnTo>
                  <a:pt x="435769" y="42863"/>
                </a:lnTo>
                <a:lnTo>
                  <a:pt x="457200" y="42863"/>
                </a:lnTo>
                <a:lnTo>
                  <a:pt x="478632" y="35719"/>
                </a:lnTo>
                <a:lnTo>
                  <a:pt x="500063" y="35719"/>
                </a:lnTo>
                <a:lnTo>
                  <a:pt x="528638" y="35719"/>
                </a:lnTo>
                <a:lnTo>
                  <a:pt x="550069" y="35719"/>
                </a:lnTo>
                <a:lnTo>
                  <a:pt x="578644" y="35719"/>
                </a:lnTo>
                <a:lnTo>
                  <a:pt x="600075" y="28575"/>
                </a:lnTo>
                <a:lnTo>
                  <a:pt x="621507" y="28575"/>
                </a:lnTo>
                <a:lnTo>
                  <a:pt x="642938" y="28575"/>
                </a:lnTo>
                <a:lnTo>
                  <a:pt x="671513" y="28575"/>
                </a:lnTo>
                <a:lnTo>
                  <a:pt x="700088" y="28575"/>
                </a:lnTo>
                <a:lnTo>
                  <a:pt x="721519" y="28575"/>
                </a:lnTo>
                <a:lnTo>
                  <a:pt x="750094" y="21431"/>
                </a:lnTo>
                <a:lnTo>
                  <a:pt x="778669" y="21431"/>
                </a:lnTo>
                <a:lnTo>
                  <a:pt x="800100" y="21431"/>
                </a:lnTo>
                <a:lnTo>
                  <a:pt x="821532" y="21431"/>
                </a:lnTo>
                <a:lnTo>
                  <a:pt x="850107" y="21431"/>
                </a:lnTo>
                <a:lnTo>
                  <a:pt x="878682" y="21431"/>
                </a:lnTo>
                <a:lnTo>
                  <a:pt x="907257" y="14288"/>
                </a:lnTo>
                <a:lnTo>
                  <a:pt x="928688" y="14288"/>
                </a:lnTo>
                <a:lnTo>
                  <a:pt x="950119" y="14288"/>
                </a:lnTo>
                <a:lnTo>
                  <a:pt x="978694" y="14288"/>
                </a:lnTo>
                <a:lnTo>
                  <a:pt x="1007269" y="14288"/>
                </a:lnTo>
                <a:lnTo>
                  <a:pt x="1028700" y="14288"/>
                </a:lnTo>
                <a:lnTo>
                  <a:pt x="1057275" y="14288"/>
                </a:lnTo>
                <a:lnTo>
                  <a:pt x="1085850" y="14288"/>
                </a:lnTo>
                <a:lnTo>
                  <a:pt x="1114425" y="14288"/>
                </a:lnTo>
                <a:lnTo>
                  <a:pt x="1143000" y="14288"/>
                </a:lnTo>
                <a:lnTo>
                  <a:pt x="1164432" y="14288"/>
                </a:lnTo>
                <a:lnTo>
                  <a:pt x="1193007" y="14288"/>
                </a:lnTo>
                <a:lnTo>
                  <a:pt x="1221582" y="14288"/>
                </a:lnTo>
                <a:lnTo>
                  <a:pt x="1250157" y="14288"/>
                </a:lnTo>
                <a:lnTo>
                  <a:pt x="1278732" y="14288"/>
                </a:lnTo>
                <a:lnTo>
                  <a:pt x="1300163" y="7144"/>
                </a:lnTo>
                <a:lnTo>
                  <a:pt x="1328738" y="7144"/>
                </a:lnTo>
                <a:lnTo>
                  <a:pt x="1357313" y="7144"/>
                </a:lnTo>
                <a:lnTo>
                  <a:pt x="1378744" y="7144"/>
                </a:lnTo>
                <a:lnTo>
                  <a:pt x="1407319" y="7144"/>
                </a:lnTo>
                <a:lnTo>
                  <a:pt x="1435894" y="7144"/>
                </a:lnTo>
                <a:lnTo>
                  <a:pt x="1464469" y="7144"/>
                </a:lnTo>
                <a:lnTo>
                  <a:pt x="1493044" y="0"/>
                </a:lnTo>
                <a:lnTo>
                  <a:pt x="1514475" y="0"/>
                </a:lnTo>
                <a:lnTo>
                  <a:pt x="1543050" y="7144"/>
                </a:lnTo>
                <a:lnTo>
                  <a:pt x="1571625" y="0"/>
                </a:lnTo>
                <a:lnTo>
                  <a:pt x="1600200" y="7144"/>
                </a:lnTo>
                <a:lnTo>
                  <a:pt x="1628775" y="7144"/>
                </a:lnTo>
                <a:lnTo>
                  <a:pt x="1650207" y="7144"/>
                </a:lnTo>
                <a:lnTo>
                  <a:pt x="1678782" y="7144"/>
                </a:lnTo>
                <a:lnTo>
                  <a:pt x="1707357" y="7144"/>
                </a:lnTo>
                <a:lnTo>
                  <a:pt x="1728788" y="7144"/>
                </a:lnTo>
                <a:lnTo>
                  <a:pt x="1757363" y="7144"/>
                </a:lnTo>
                <a:lnTo>
                  <a:pt x="1785938" y="7144"/>
                </a:lnTo>
                <a:lnTo>
                  <a:pt x="1814513" y="7144"/>
                </a:lnTo>
                <a:lnTo>
                  <a:pt x="1843088" y="7144"/>
                </a:lnTo>
                <a:lnTo>
                  <a:pt x="1871663" y="7144"/>
                </a:lnTo>
                <a:lnTo>
                  <a:pt x="1893094" y="7144"/>
                </a:lnTo>
                <a:lnTo>
                  <a:pt x="1921669" y="7144"/>
                </a:lnTo>
                <a:lnTo>
                  <a:pt x="1943101" y="7144"/>
                </a:lnTo>
                <a:lnTo>
                  <a:pt x="1971676" y="7144"/>
                </a:lnTo>
                <a:lnTo>
                  <a:pt x="2000251" y="7144"/>
                </a:lnTo>
                <a:lnTo>
                  <a:pt x="2028826" y="7144"/>
                </a:lnTo>
                <a:lnTo>
                  <a:pt x="2050257" y="7144"/>
                </a:lnTo>
                <a:lnTo>
                  <a:pt x="2078832" y="7144"/>
                </a:lnTo>
                <a:lnTo>
                  <a:pt x="2107407" y="7144"/>
                </a:lnTo>
                <a:lnTo>
                  <a:pt x="2128838" y="7144"/>
                </a:lnTo>
                <a:lnTo>
                  <a:pt x="2157413" y="7144"/>
                </a:lnTo>
                <a:lnTo>
                  <a:pt x="2185988" y="7144"/>
                </a:lnTo>
                <a:lnTo>
                  <a:pt x="2214563" y="7144"/>
                </a:lnTo>
                <a:lnTo>
                  <a:pt x="2235994" y="7144"/>
                </a:lnTo>
                <a:lnTo>
                  <a:pt x="2264569" y="0"/>
                </a:lnTo>
                <a:lnTo>
                  <a:pt x="2293144" y="7144"/>
                </a:lnTo>
                <a:lnTo>
                  <a:pt x="2321719" y="7144"/>
                </a:lnTo>
                <a:lnTo>
                  <a:pt x="2343151" y="7144"/>
                </a:lnTo>
                <a:lnTo>
                  <a:pt x="2371726" y="7144"/>
                </a:lnTo>
                <a:lnTo>
                  <a:pt x="2393157" y="7144"/>
                </a:lnTo>
                <a:lnTo>
                  <a:pt x="2421732" y="7144"/>
                </a:lnTo>
                <a:lnTo>
                  <a:pt x="2443163" y="7144"/>
                </a:lnTo>
                <a:lnTo>
                  <a:pt x="2471738" y="14288"/>
                </a:lnTo>
                <a:lnTo>
                  <a:pt x="2493169" y="14288"/>
                </a:lnTo>
                <a:lnTo>
                  <a:pt x="2521744" y="14288"/>
                </a:lnTo>
                <a:lnTo>
                  <a:pt x="2543176" y="14288"/>
                </a:lnTo>
                <a:lnTo>
                  <a:pt x="2571751" y="14288"/>
                </a:lnTo>
                <a:lnTo>
                  <a:pt x="2593182" y="14288"/>
                </a:lnTo>
                <a:lnTo>
                  <a:pt x="2614613" y="14288"/>
                </a:lnTo>
                <a:lnTo>
                  <a:pt x="2643188" y="14288"/>
                </a:lnTo>
                <a:lnTo>
                  <a:pt x="2664619" y="14288"/>
                </a:lnTo>
                <a:lnTo>
                  <a:pt x="2686051" y="14288"/>
                </a:lnTo>
                <a:lnTo>
                  <a:pt x="2707482" y="14288"/>
                </a:lnTo>
                <a:lnTo>
                  <a:pt x="2728913" y="14288"/>
                </a:lnTo>
                <a:lnTo>
                  <a:pt x="2750344" y="14288"/>
                </a:lnTo>
                <a:lnTo>
                  <a:pt x="2778919" y="14288"/>
                </a:lnTo>
                <a:lnTo>
                  <a:pt x="2793207" y="14288"/>
                </a:lnTo>
                <a:lnTo>
                  <a:pt x="2814638" y="14288"/>
                </a:lnTo>
                <a:lnTo>
                  <a:pt x="2836069" y="14288"/>
                </a:lnTo>
                <a:lnTo>
                  <a:pt x="2857501" y="14288"/>
                </a:lnTo>
                <a:lnTo>
                  <a:pt x="2878932" y="14288"/>
                </a:lnTo>
                <a:lnTo>
                  <a:pt x="2893219" y="14288"/>
                </a:lnTo>
                <a:lnTo>
                  <a:pt x="2921794" y="14288"/>
                </a:lnTo>
                <a:lnTo>
                  <a:pt x="2936082" y="14288"/>
                </a:lnTo>
                <a:lnTo>
                  <a:pt x="2964657" y="14288"/>
                </a:lnTo>
                <a:lnTo>
                  <a:pt x="2986088" y="14288"/>
                </a:lnTo>
                <a:lnTo>
                  <a:pt x="3000376" y="14288"/>
                </a:lnTo>
                <a:lnTo>
                  <a:pt x="3021807" y="14288"/>
                </a:lnTo>
                <a:lnTo>
                  <a:pt x="3043238" y="14288"/>
                </a:lnTo>
                <a:lnTo>
                  <a:pt x="3064669" y="14288"/>
                </a:lnTo>
                <a:lnTo>
                  <a:pt x="3086101" y="21431"/>
                </a:lnTo>
                <a:lnTo>
                  <a:pt x="3107532" y="21431"/>
                </a:lnTo>
                <a:lnTo>
                  <a:pt x="3128963" y="21431"/>
                </a:lnTo>
                <a:lnTo>
                  <a:pt x="3150394" y="21431"/>
                </a:lnTo>
                <a:lnTo>
                  <a:pt x="3171826" y="21431"/>
                </a:lnTo>
                <a:lnTo>
                  <a:pt x="3193257" y="21431"/>
                </a:lnTo>
                <a:lnTo>
                  <a:pt x="3207544" y="21431"/>
                </a:lnTo>
                <a:lnTo>
                  <a:pt x="3236119" y="28575"/>
                </a:lnTo>
                <a:lnTo>
                  <a:pt x="3257551" y="28575"/>
                </a:lnTo>
                <a:lnTo>
                  <a:pt x="3278982" y="35719"/>
                </a:lnTo>
                <a:lnTo>
                  <a:pt x="3300413" y="35719"/>
                </a:lnTo>
                <a:lnTo>
                  <a:pt x="3321844" y="42863"/>
                </a:lnTo>
                <a:lnTo>
                  <a:pt x="3343276" y="42863"/>
                </a:lnTo>
                <a:lnTo>
                  <a:pt x="3364707" y="42863"/>
                </a:lnTo>
                <a:lnTo>
                  <a:pt x="3386138" y="42863"/>
                </a:lnTo>
                <a:lnTo>
                  <a:pt x="3407569" y="50006"/>
                </a:lnTo>
                <a:lnTo>
                  <a:pt x="3429001" y="50006"/>
                </a:lnTo>
                <a:lnTo>
                  <a:pt x="3457576" y="50006"/>
                </a:lnTo>
                <a:lnTo>
                  <a:pt x="3471863" y="57150"/>
                </a:lnTo>
                <a:lnTo>
                  <a:pt x="3493294" y="57150"/>
                </a:lnTo>
                <a:lnTo>
                  <a:pt x="3514726" y="57150"/>
                </a:lnTo>
                <a:lnTo>
                  <a:pt x="3536157" y="57150"/>
                </a:lnTo>
                <a:lnTo>
                  <a:pt x="3557588" y="57150"/>
                </a:lnTo>
                <a:lnTo>
                  <a:pt x="3579019" y="57150"/>
                </a:lnTo>
                <a:lnTo>
                  <a:pt x="3600451" y="57150"/>
                </a:lnTo>
                <a:lnTo>
                  <a:pt x="3629026" y="57150"/>
                </a:lnTo>
                <a:lnTo>
                  <a:pt x="3643313" y="50006"/>
                </a:lnTo>
                <a:lnTo>
                  <a:pt x="3664744" y="50006"/>
                </a:lnTo>
                <a:lnTo>
                  <a:pt x="3686176" y="50006"/>
                </a:lnTo>
                <a:lnTo>
                  <a:pt x="3707607" y="42863"/>
                </a:lnTo>
                <a:lnTo>
                  <a:pt x="3729038" y="42863"/>
                </a:lnTo>
                <a:lnTo>
                  <a:pt x="3750469" y="42863"/>
                </a:lnTo>
                <a:lnTo>
                  <a:pt x="3771901" y="35719"/>
                </a:lnTo>
                <a:lnTo>
                  <a:pt x="3786188" y="35719"/>
                </a:lnTo>
                <a:lnTo>
                  <a:pt x="3807619" y="35719"/>
                </a:lnTo>
                <a:lnTo>
                  <a:pt x="3821907" y="35719"/>
                </a:lnTo>
                <a:lnTo>
                  <a:pt x="3843338" y="35719"/>
                </a:lnTo>
                <a:lnTo>
                  <a:pt x="3857626" y="35719"/>
                </a:lnTo>
                <a:lnTo>
                  <a:pt x="3864769" y="35719"/>
                </a:lnTo>
                <a:lnTo>
                  <a:pt x="3879057" y="42863"/>
                </a:lnTo>
                <a:lnTo>
                  <a:pt x="3886201" y="42863"/>
                </a:lnTo>
                <a:lnTo>
                  <a:pt x="3886201" y="4286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73289" y="4078288"/>
            <a:ext cx="3773487" cy="93662"/>
          </a:xfrm>
          <a:custGeom>
            <a:avLst/>
            <a:gdLst/>
            <a:ahLst/>
            <a:cxnLst/>
            <a:rect l="0" t="0" r="0" b="0"/>
            <a:pathLst>
              <a:path w="3771901" h="92870">
                <a:moveTo>
                  <a:pt x="0" y="28575"/>
                </a:moveTo>
                <a:lnTo>
                  <a:pt x="0" y="28575"/>
                </a:lnTo>
                <a:lnTo>
                  <a:pt x="7144" y="28575"/>
                </a:lnTo>
                <a:lnTo>
                  <a:pt x="7144" y="28575"/>
                </a:lnTo>
                <a:lnTo>
                  <a:pt x="21431" y="28575"/>
                </a:lnTo>
                <a:lnTo>
                  <a:pt x="35719" y="28575"/>
                </a:lnTo>
                <a:lnTo>
                  <a:pt x="50006" y="28575"/>
                </a:lnTo>
                <a:lnTo>
                  <a:pt x="64294" y="28575"/>
                </a:lnTo>
                <a:lnTo>
                  <a:pt x="71437" y="28575"/>
                </a:lnTo>
                <a:lnTo>
                  <a:pt x="92869" y="35719"/>
                </a:lnTo>
                <a:lnTo>
                  <a:pt x="114300" y="35719"/>
                </a:lnTo>
                <a:lnTo>
                  <a:pt x="128587" y="35719"/>
                </a:lnTo>
                <a:lnTo>
                  <a:pt x="150019" y="35719"/>
                </a:lnTo>
                <a:lnTo>
                  <a:pt x="171450" y="35719"/>
                </a:lnTo>
                <a:lnTo>
                  <a:pt x="192881" y="35719"/>
                </a:lnTo>
                <a:lnTo>
                  <a:pt x="207169" y="35719"/>
                </a:lnTo>
                <a:lnTo>
                  <a:pt x="235744" y="35719"/>
                </a:lnTo>
                <a:lnTo>
                  <a:pt x="250031" y="35719"/>
                </a:lnTo>
                <a:lnTo>
                  <a:pt x="278606" y="35719"/>
                </a:lnTo>
                <a:lnTo>
                  <a:pt x="300037" y="35719"/>
                </a:lnTo>
                <a:lnTo>
                  <a:pt x="321469" y="35719"/>
                </a:lnTo>
                <a:lnTo>
                  <a:pt x="350044" y="42862"/>
                </a:lnTo>
                <a:lnTo>
                  <a:pt x="371475" y="42862"/>
                </a:lnTo>
                <a:lnTo>
                  <a:pt x="392906" y="35719"/>
                </a:lnTo>
                <a:lnTo>
                  <a:pt x="421481" y="35719"/>
                </a:lnTo>
                <a:lnTo>
                  <a:pt x="450056" y="35719"/>
                </a:lnTo>
                <a:lnTo>
                  <a:pt x="471487" y="42862"/>
                </a:lnTo>
                <a:lnTo>
                  <a:pt x="500062" y="42862"/>
                </a:lnTo>
                <a:lnTo>
                  <a:pt x="528637" y="42862"/>
                </a:lnTo>
                <a:lnTo>
                  <a:pt x="557212" y="42862"/>
                </a:lnTo>
                <a:lnTo>
                  <a:pt x="578644" y="42862"/>
                </a:lnTo>
                <a:lnTo>
                  <a:pt x="607219" y="42862"/>
                </a:lnTo>
                <a:lnTo>
                  <a:pt x="635794" y="42862"/>
                </a:lnTo>
                <a:lnTo>
                  <a:pt x="664369" y="35719"/>
                </a:lnTo>
                <a:lnTo>
                  <a:pt x="692944" y="35719"/>
                </a:lnTo>
                <a:lnTo>
                  <a:pt x="721519" y="35719"/>
                </a:lnTo>
                <a:lnTo>
                  <a:pt x="750094" y="35719"/>
                </a:lnTo>
                <a:lnTo>
                  <a:pt x="778669" y="35719"/>
                </a:lnTo>
                <a:lnTo>
                  <a:pt x="807244" y="28575"/>
                </a:lnTo>
                <a:lnTo>
                  <a:pt x="835819" y="28575"/>
                </a:lnTo>
                <a:lnTo>
                  <a:pt x="864394" y="28575"/>
                </a:lnTo>
                <a:lnTo>
                  <a:pt x="892969" y="28575"/>
                </a:lnTo>
                <a:lnTo>
                  <a:pt x="921544" y="28575"/>
                </a:lnTo>
                <a:lnTo>
                  <a:pt x="950119" y="21431"/>
                </a:lnTo>
                <a:lnTo>
                  <a:pt x="985837" y="21431"/>
                </a:lnTo>
                <a:lnTo>
                  <a:pt x="1014412" y="21431"/>
                </a:lnTo>
                <a:lnTo>
                  <a:pt x="1035844" y="21431"/>
                </a:lnTo>
                <a:lnTo>
                  <a:pt x="1071562" y="14287"/>
                </a:lnTo>
                <a:lnTo>
                  <a:pt x="1100137" y="14287"/>
                </a:lnTo>
                <a:lnTo>
                  <a:pt x="1128712" y="14287"/>
                </a:lnTo>
                <a:lnTo>
                  <a:pt x="1157287" y="14287"/>
                </a:lnTo>
                <a:lnTo>
                  <a:pt x="1185862" y="14287"/>
                </a:lnTo>
                <a:lnTo>
                  <a:pt x="1214437" y="14287"/>
                </a:lnTo>
                <a:lnTo>
                  <a:pt x="1243012" y="14287"/>
                </a:lnTo>
                <a:lnTo>
                  <a:pt x="1271587" y="14287"/>
                </a:lnTo>
                <a:lnTo>
                  <a:pt x="1307306" y="14287"/>
                </a:lnTo>
                <a:lnTo>
                  <a:pt x="1335881" y="7144"/>
                </a:lnTo>
                <a:lnTo>
                  <a:pt x="1364456" y="7144"/>
                </a:lnTo>
                <a:lnTo>
                  <a:pt x="1393031" y="7144"/>
                </a:lnTo>
                <a:lnTo>
                  <a:pt x="1421606" y="7144"/>
                </a:lnTo>
                <a:lnTo>
                  <a:pt x="1457325" y="7144"/>
                </a:lnTo>
                <a:lnTo>
                  <a:pt x="1485900" y="7144"/>
                </a:lnTo>
                <a:lnTo>
                  <a:pt x="1514475" y="7144"/>
                </a:lnTo>
                <a:lnTo>
                  <a:pt x="1543050" y="0"/>
                </a:lnTo>
                <a:lnTo>
                  <a:pt x="1578769" y="0"/>
                </a:lnTo>
                <a:lnTo>
                  <a:pt x="1607344" y="0"/>
                </a:lnTo>
                <a:lnTo>
                  <a:pt x="1635919" y="7144"/>
                </a:lnTo>
                <a:lnTo>
                  <a:pt x="1671637" y="7144"/>
                </a:lnTo>
                <a:lnTo>
                  <a:pt x="1700212" y="7144"/>
                </a:lnTo>
                <a:lnTo>
                  <a:pt x="1735931" y="7144"/>
                </a:lnTo>
                <a:lnTo>
                  <a:pt x="1764506" y="7144"/>
                </a:lnTo>
                <a:lnTo>
                  <a:pt x="1793081" y="7144"/>
                </a:lnTo>
                <a:lnTo>
                  <a:pt x="1828800" y="14287"/>
                </a:lnTo>
                <a:lnTo>
                  <a:pt x="1857375" y="14287"/>
                </a:lnTo>
                <a:lnTo>
                  <a:pt x="1885950" y="14287"/>
                </a:lnTo>
                <a:lnTo>
                  <a:pt x="1921669" y="21431"/>
                </a:lnTo>
                <a:lnTo>
                  <a:pt x="1950244" y="21431"/>
                </a:lnTo>
                <a:lnTo>
                  <a:pt x="1985963" y="21431"/>
                </a:lnTo>
                <a:lnTo>
                  <a:pt x="2014538" y="21431"/>
                </a:lnTo>
                <a:lnTo>
                  <a:pt x="2043113" y="28575"/>
                </a:lnTo>
                <a:lnTo>
                  <a:pt x="2078831" y="28575"/>
                </a:lnTo>
                <a:lnTo>
                  <a:pt x="2107406" y="28575"/>
                </a:lnTo>
                <a:lnTo>
                  <a:pt x="2143125" y="28575"/>
                </a:lnTo>
                <a:lnTo>
                  <a:pt x="2178844" y="35719"/>
                </a:lnTo>
                <a:lnTo>
                  <a:pt x="2207419" y="35719"/>
                </a:lnTo>
                <a:lnTo>
                  <a:pt x="2243138" y="42862"/>
                </a:lnTo>
                <a:lnTo>
                  <a:pt x="2278856" y="42862"/>
                </a:lnTo>
                <a:lnTo>
                  <a:pt x="2307431" y="50006"/>
                </a:lnTo>
                <a:lnTo>
                  <a:pt x="2343150" y="50006"/>
                </a:lnTo>
                <a:lnTo>
                  <a:pt x="2371725" y="50006"/>
                </a:lnTo>
                <a:lnTo>
                  <a:pt x="2407444" y="57150"/>
                </a:lnTo>
                <a:lnTo>
                  <a:pt x="2443163" y="57150"/>
                </a:lnTo>
                <a:lnTo>
                  <a:pt x="2471738" y="57150"/>
                </a:lnTo>
                <a:lnTo>
                  <a:pt x="2507456" y="64294"/>
                </a:lnTo>
                <a:lnTo>
                  <a:pt x="2536031" y="71437"/>
                </a:lnTo>
                <a:lnTo>
                  <a:pt x="2571750" y="71437"/>
                </a:lnTo>
                <a:lnTo>
                  <a:pt x="2600325" y="71437"/>
                </a:lnTo>
                <a:lnTo>
                  <a:pt x="2636044" y="71437"/>
                </a:lnTo>
                <a:lnTo>
                  <a:pt x="2664619" y="78581"/>
                </a:lnTo>
                <a:lnTo>
                  <a:pt x="2700338" y="78581"/>
                </a:lnTo>
                <a:lnTo>
                  <a:pt x="2728913" y="78581"/>
                </a:lnTo>
                <a:lnTo>
                  <a:pt x="2764631" y="78581"/>
                </a:lnTo>
                <a:lnTo>
                  <a:pt x="2793206" y="78581"/>
                </a:lnTo>
                <a:lnTo>
                  <a:pt x="2828925" y="78581"/>
                </a:lnTo>
                <a:lnTo>
                  <a:pt x="2857500" y="78581"/>
                </a:lnTo>
                <a:lnTo>
                  <a:pt x="2886075" y="78581"/>
                </a:lnTo>
                <a:lnTo>
                  <a:pt x="2921794" y="78581"/>
                </a:lnTo>
                <a:lnTo>
                  <a:pt x="2957513" y="78581"/>
                </a:lnTo>
                <a:lnTo>
                  <a:pt x="2986088" y="71437"/>
                </a:lnTo>
                <a:lnTo>
                  <a:pt x="3021806" y="71437"/>
                </a:lnTo>
                <a:lnTo>
                  <a:pt x="3050381" y="71437"/>
                </a:lnTo>
                <a:lnTo>
                  <a:pt x="3086100" y="71437"/>
                </a:lnTo>
                <a:lnTo>
                  <a:pt x="3114675" y="71437"/>
                </a:lnTo>
                <a:lnTo>
                  <a:pt x="3143250" y="64294"/>
                </a:lnTo>
                <a:lnTo>
                  <a:pt x="3178969" y="64294"/>
                </a:lnTo>
                <a:lnTo>
                  <a:pt x="3207544" y="64294"/>
                </a:lnTo>
                <a:lnTo>
                  <a:pt x="3243263" y="57150"/>
                </a:lnTo>
                <a:lnTo>
                  <a:pt x="3271838" y="50006"/>
                </a:lnTo>
                <a:lnTo>
                  <a:pt x="3300413" y="50006"/>
                </a:lnTo>
                <a:lnTo>
                  <a:pt x="3328988" y="50006"/>
                </a:lnTo>
                <a:lnTo>
                  <a:pt x="3357563" y="50006"/>
                </a:lnTo>
                <a:lnTo>
                  <a:pt x="3386138" y="50006"/>
                </a:lnTo>
                <a:lnTo>
                  <a:pt x="3414713" y="50006"/>
                </a:lnTo>
                <a:lnTo>
                  <a:pt x="3443288" y="50006"/>
                </a:lnTo>
                <a:lnTo>
                  <a:pt x="3471863" y="50006"/>
                </a:lnTo>
                <a:lnTo>
                  <a:pt x="3500438" y="50006"/>
                </a:lnTo>
                <a:lnTo>
                  <a:pt x="3521869" y="50006"/>
                </a:lnTo>
                <a:lnTo>
                  <a:pt x="3550444" y="50006"/>
                </a:lnTo>
                <a:lnTo>
                  <a:pt x="3571875" y="57150"/>
                </a:lnTo>
                <a:lnTo>
                  <a:pt x="3600450" y="57150"/>
                </a:lnTo>
                <a:lnTo>
                  <a:pt x="3629025" y="57150"/>
                </a:lnTo>
                <a:lnTo>
                  <a:pt x="3650456" y="64294"/>
                </a:lnTo>
                <a:lnTo>
                  <a:pt x="3671888" y="64294"/>
                </a:lnTo>
                <a:lnTo>
                  <a:pt x="3700463" y="71437"/>
                </a:lnTo>
                <a:lnTo>
                  <a:pt x="3721894" y="78581"/>
                </a:lnTo>
                <a:lnTo>
                  <a:pt x="3743325" y="85725"/>
                </a:lnTo>
                <a:lnTo>
                  <a:pt x="3757613" y="85725"/>
                </a:lnTo>
                <a:lnTo>
                  <a:pt x="3771900" y="92869"/>
                </a:lnTo>
                <a:lnTo>
                  <a:pt x="3771900" y="92869"/>
                </a:lnTo>
                <a:lnTo>
                  <a:pt x="3771900" y="9286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38376" y="4465639"/>
            <a:ext cx="4379913" cy="71437"/>
          </a:xfrm>
          <a:custGeom>
            <a:avLst/>
            <a:gdLst/>
            <a:ahLst/>
            <a:cxnLst/>
            <a:rect l="0" t="0" r="0" b="0"/>
            <a:pathLst>
              <a:path w="4379120" h="71438">
                <a:moveTo>
                  <a:pt x="0" y="21431"/>
                </a:moveTo>
                <a:lnTo>
                  <a:pt x="7143" y="21431"/>
                </a:lnTo>
                <a:lnTo>
                  <a:pt x="14287" y="21431"/>
                </a:lnTo>
                <a:lnTo>
                  <a:pt x="21431" y="21431"/>
                </a:lnTo>
                <a:lnTo>
                  <a:pt x="35718" y="21431"/>
                </a:lnTo>
                <a:lnTo>
                  <a:pt x="57150" y="21431"/>
                </a:lnTo>
                <a:lnTo>
                  <a:pt x="78581" y="21431"/>
                </a:lnTo>
                <a:lnTo>
                  <a:pt x="100012" y="21431"/>
                </a:lnTo>
                <a:lnTo>
                  <a:pt x="121443" y="21431"/>
                </a:lnTo>
                <a:lnTo>
                  <a:pt x="150018" y="21431"/>
                </a:lnTo>
                <a:lnTo>
                  <a:pt x="171450" y="21431"/>
                </a:lnTo>
                <a:lnTo>
                  <a:pt x="192881" y="21431"/>
                </a:lnTo>
                <a:lnTo>
                  <a:pt x="221456" y="21431"/>
                </a:lnTo>
                <a:lnTo>
                  <a:pt x="250031" y="28575"/>
                </a:lnTo>
                <a:lnTo>
                  <a:pt x="278606" y="28575"/>
                </a:lnTo>
                <a:lnTo>
                  <a:pt x="307181" y="28575"/>
                </a:lnTo>
                <a:lnTo>
                  <a:pt x="328612" y="28575"/>
                </a:lnTo>
                <a:lnTo>
                  <a:pt x="364331" y="28575"/>
                </a:lnTo>
                <a:lnTo>
                  <a:pt x="392906" y="35718"/>
                </a:lnTo>
                <a:lnTo>
                  <a:pt x="421481" y="35718"/>
                </a:lnTo>
                <a:lnTo>
                  <a:pt x="450056" y="35718"/>
                </a:lnTo>
                <a:lnTo>
                  <a:pt x="485775" y="35718"/>
                </a:lnTo>
                <a:lnTo>
                  <a:pt x="514350" y="35718"/>
                </a:lnTo>
                <a:lnTo>
                  <a:pt x="550068" y="35718"/>
                </a:lnTo>
                <a:lnTo>
                  <a:pt x="578643" y="35718"/>
                </a:lnTo>
                <a:lnTo>
                  <a:pt x="614362" y="35718"/>
                </a:lnTo>
                <a:lnTo>
                  <a:pt x="650081" y="42862"/>
                </a:lnTo>
                <a:lnTo>
                  <a:pt x="678656" y="42862"/>
                </a:lnTo>
                <a:lnTo>
                  <a:pt x="714375" y="35718"/>
                </a:lnTo>
                <a:lnTo>
                  <a:pt x="750093" y="35718"/>
                </a:lnTo>
                <a:lnTo>
                  <a:pt x="785812" y="35718"/>
                </a:lnTo>
                <a:lnTo>
                  <a:pt x="828675" y="35718"/>
                </a:lnTo>
                <a:lnTo>
                  <a:pt x="864393" y="35718"/>
                </a:lnTo>
                <a:lnTo>
                  <a:pt x="900112" y="35718"/>
                </a:lnTo>
                <a:lnTo>
                  <a:pt x="935831" y="35718"/>
                </a:lnTo>
                <a:lnTo>
                  <a:pt x="971550" y="42862"/>
                </a:lnTo>
                <a:lnTo>
                  <a:pt x="1007268" y="35718"/>
                </a:lnTo>
                <a:lnTo>
                  <a:pt x="1050131" y="35718"/>
                </a:lnTo>
                <a:lnTo>
                  <a:pt x="1085850" y="35718"/>
                </a:lnTo>
                <a:lnTo>
                  <a:pt x="1121568" y="35718"/>
                </a:lnTo>
                <a:lnTo>
                  <a:pt x="1157287" y="35718"/>
                </a:lnTo>
                <a:lnTo>
                  <a:pt x="1193006" y="35718"/>
                </a:lnTo>
                <a:lnTo>
                  <a:pt x="1235868" y="28575"/>
                </a:lnTo>
                <a:lnTo>
                  <a:pt x="1278731" y="28575"/>
                </a:lnTo>
                <a:lnTo>
                  <a:pt x="1314450" y="28575"/>
                </a:lnTo>
                <a:lnTo>
                  <a:pt x="1350168" y="28575"/>
                </a:lnTo>
                <a:lnTo>
                  <a:pt x="1393031" y="28575"/>
                </a:lnTo>
                <a:lnTo>
                  <a:pt x="1428750" y="28575"/>
                </a:lnTo>
                <a:lnTo>
                  <a:pt x="1471612" y="28575"/>
                </a:lnTo>
                <a:lnTo>
                  <a:pt x="1514475" y="28575"/>
                </a:lnTo>
                <a:lnTo>
                  <a:pt x="1550193" y="21431"/>
                </a:lnTo>
                <a:lnTo>
                  <a:pt x="1593056" y="21431"/>
                </a:lnTo>
                <a:lnTo>
                  <a:pt x="1628775" y="21431"/>
                </a:lnTo>
                <a:lnTo>
                  <a:pt x="1671637" y="14287"/>
                </a:lnTo>
                <a:lnTo>
                  <a:pt x="1714500" y="14287"/>
                </a:lnTo>
                <a:lnTo>
                  <a:pt x="1750219" y="14287"/>
                </a:lnTo>
                <a:lnTo>
                  <a:pt x="1793081" y="14287"/>
                </a:lnTo>
                <a:lnTo>
                  <a:pt x="1828800" y="14287"/>
                </a:lnTo>
                <a:lnTo>
                  <a:pt x="1871662" y="14287"/>
                </a:lnTo>
                <a:lnTo>
                  <a:pt x="1914525" y="14287"/>
                </a:lnTo>
                <a:lnTo>
                  <a:pt x="1950244" y="14287"/>
                </a:lnTo>
                <a:lnTo>
                  <a:pt x="1993106" y="14287"/>
                </a:lnTo>
                <a:lnTo>
                  <a:pt x="2035969" y="14287"/>
                </a:lnTo>
                <a:lnTo>
                  <a:pt x="2071687" y="14287"/>
                </a:lnTo>
                <a:lnTo>
                  <a:pt x="2114550" y="14287"/>
                </a:lnTo>
                <a:lnTo>
                  <a:pt x="2157412" y="14287"/>
                </a:lnTo>
                <a:lnTo>
                  <a:pt x="2200275" y="14287"/>
                </a:lnTo>
                <a:lnTo>
                  <a:pt x="2243137" y="14287"/>
                </a:lnTo>
                <a:lnTo>
                  <a:pt x="2286000" y="14287"/>
                </a:lnTo>
                <a:lnTo>
                  <a:pt x="2321719" y="14287"/>
                </a:lnTo>
                <a:lnTo>
                  <a:pt x="2364581" y="14287"/>
                </a:lnTo>
                <a:lnTo>
                  <a:pt x="2400300" y="14287"/>
                </a:lnTo>
                <a:lnTo>
                  <a:pt x="2443162" y="14287"/>
                </a:lnTo>
                <a:lnTo>
                  <a:pt x="2486025" y="14287"/>
                </a:lnTo>
                <a:lnTo>
                  <a:pt x="2528887" y="14287"/>
                </a:lnTo>
                <a:lnTo>
                  <a:pt x="2571750" y="14287"/>
                </a:lnTo>
                <a:lnTo>
                  <a:pt x="2607469" y="14287"/>
                </a:lnTo>
                <a:lnTo>
                  <a:pt x="2643187" y="14287"/>
                </a:lnTo>
                <a:lnTo>
                  <a:pt x="2678906" y="14287"/>
                </a:lnTo>
                <a:lnTo>
                  <a:pt x="2721769" y="7143"/>
                </a:lnTo>
                <a:lnTo>
                  <a:pt x="2757487" y="7143"/>
                </a:lnTo>
                <a:lnTo>
                  <a:pt x="2793206" y="7143"/>
                </a:lnTo>
                <a:lnTo>
                  <a:pt x="2828925" y="7143"/>
                </a:lnTo>
                <a:lnTo>
                  <a:pt x="2871787" y="7143"/>
                </a:lnTo>
                <a:lnTo>
                  <a:pt x="2907506" y="7143"/>
                </a:lnTo>
                <a:lnTo>
                  <a:pt x="2943225" y="0"/>
                </a:lnTo>
                <a:lnTo>
                  <a:pt x="2978944" y="0"/>
                </a:lnTo>
                <a:lnTo>
                  <a:pt x="3014662" y="0"/>
                </a:lnTo>
                <a:lnTo>
                  <a:pt x="3050381" y="0"/>
                </a:lnTo>
                <a:lnTo>
                  <a:pt x="3086100" y="7143"/>
                </a:lnTo>
                <a:lnTo>
                  <a:pt x="3121819" y="7143"/>
                </a:lnTo>
                <a:lnTo>
                  <a:pt x="3157537" y="7143"/>
                </a:lnTo>
                <a:lnTo>
                  <a:pt x="3193256" y="7143"/>
                </a:lnTo>
                <a:lnTo>
                  <a:pt x="3236119" y="7143"/>
                </a:lnTo>
                <a:lnTo>
                  <a:pt x="3264694" y="7143"/>
                </a:lnTo>
                <a:lnTo>
                  <a:pt x="3300412" y="7143"/>
                </a:lnTo>
                <a:lnTo>
                  <a:pt x="3343275" y="7143"/>
                </a:lnTo>
                <a:lnTo>
                  <a:pt x="3371850" y="7143"/>
                </a:lnTo>
                <a:lnTo>
                  <a:pt x="3407569" y="14287"/>
                </a:lnTo>
                <a:lnTo>
                  <a:pt x="3443287" y="14287"/>
                </a:lnTo>
                <a:lnTo>
                  <a:pt x="3471862" y="14287"/>
                </a:lnTo>
                <a:lnTo>
                  <a:pt x="3507581" y="14287"/>
                </a:lnTo>
                <a:lnTo>
                  <a:pt x="3536156" y="21431"/>
                </a:lnTo>
                <a:lnTo>
                  <a:pt x="3571875" y="21431"/>
                </a:lnTo>
                <a:lnTo>
                  <a:pt x="3600450" y="21431"/>
                </a:lnTo>
                <a:lnTo>
                  <a:pt x="3636169" y="21431"/>
                </a:lnTo>
                <a:lnTo>
                  <a:pt x="3664744" y="21431"/>
                </a:lnTo>
                <a:lnTo>
                  <a:pt x="3693319" y="21431"/>
                </a:lnTo>
                <a:lnTo>
                  <a:pt x="3721894" y="21431"/>
                </a:lnTo>
                <a:lnTo>
                  <a:pt x="3757612" y="28575"/>
                </a:lnTo>
                <a:lnTo>
                  <a:pt x="3786187" y="28575"/>
                </a:lnTo>
                <a:lnTo>
                  <a:pt x="3814762" y="28575"/>
                </a:lnTo>
                <a:lnTo>
                  <a:pt x="3843337" y="28575"/>
                </a:lnTo>
                <a:lnTo>
                  <a:pt x="3871912" y="35718"/>
                </a:lnTo>
                <a:lnTo>
                  <a:pt x="3900487" y="35718"/>
                </a:lnTo>
                <a:lnTo>
                  <a:pt x="3929062" y="42862"/>
                </a:lnTo>
                <a:lnTo>
                  <a:pt x="3957637" y="42862"/>
                </a:lnTo>
                <a:lnTo>
                  <a:pt x="3986212" y="50006"/>
                </a:lnTo>
                <a:lnTo>
                  <a:pt x="4007644" y="50006"/>
                </a:lnTo>
                <a:lnTo>
                  <a:pt x="4029075" y="57150"/>
                </a:lnTo>
                <a:lnTo>
                  <a:pt x="4057650" y="57150"/>
                </a:lnTo>
                <a:lnTo>
                  <a:pt x="4086225" y="57150"/>
                </a:lnTo>
                <a:lnTo>
                  <a:pt x="4107656" y="57150"/>
                </a:lnTo>
                <a:lnTo>
                  <a:pt x="4136231" y="57150"/>
                </a:lnTo>
                <a:lnTo>
                  <a:pt x="4150519" y="57150"/>
                </a:lnTo>
                <a:lnTo>
                  <a:pt x="4179094" y="64293"/>
                </a:lnTo>
                <a:lnTo>
                  <a:pt x="4200525" y="57150"/>
                </a:lnTo>
                <a:lnTo>
                  <a:pt x="4221957" y="57150"/>
                </a:lnTo>
                <a:lnTo>
                  <a:pt x="4243388" y="57150"/>
                </a:lnTo>
                <a:lnTo>
                  <a:pt x="4264819" y="57150"/>
                </a:lnTo>
                <a:lnTo>
                  <a:pt x="4286250" y="57150"/>
                </a:lnTo>
                <a:lnTo>
                  <a:pt x="4300538" y="57150"/>
                </a:lnTo>
                <a:lnTo>
                  <a:pt x="4321969" y="57150"/>
                </a:lnTo>
                <a:lnTo>
                  <a:pt x="4336257" y="57150"/>
                </a:lnTo>
                <a:lnTo>
                  <a:pt x="4350544" y="64293"/>
                </a:lnTo>
                <a:lnTo>
                  <a:pt x="4357688" y="64293"/>
                </a:lnTo>
                <a:lnTo>
                  <a:pt x="4371975" y="64293"/>
                </a:lnTo>
                <a:lnTo>
                  <a:pt x="4379119" y="71437"/>
                </a:lnTo>
                <a:lnTo>
                  <a:pt x="4379119" y="71437"/>
                </a:lnTo>
                <a:lnTo>
                  <a:pt x="4379119" y="7143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281239" y="4872039"/>
            <a:ext cx="2136775" cy="179387"/>
          </a:xfrm>
          <a:custGeom>
            <a:avLst/>
            <a:gdLst/>
            <a:ahLst/>
            <a:cxnLst/>
            <a:rect l="0" t="0" r="0" b="0"/>
            <a:pathLst>
              <a:path w="2135983" h="178595">
                <a:moveTo>
                  <a:pt x="2135982" y="171450"/>
                </a:moveTo>
                <a:lnTo>
                  <a:pt x="2135982" y="171450"/>
                </a:lnTo>
                <a:lnTo>
                  <a:pt x="2135982" y="171450"/>
                </a:lnTo>
                <a:lnTo>
                  <a:pt x="2135982" y="171450"/>
                </a:lnTo>
                <a:lnTo>
                  <a:pt x="2135982" y="171450"/>
                </a:lnTo>
                <a:lnTo>
                  <a:pt x="2135982" y="178594"/>
                </a:lnTo>
                <a:lnTo>
                  <a:pt x="2128838" y="178594"/>
                </a:lnTo>
                <a:lnTo>
                  <a:pt x="2121694" y="178594"/>
                </a:lnTo>
                <a:lnTo>
                  <a:pt x="2114550" y="178594"/>
                </a:lnTo>
                <a:lnTo>
                  <a:pt x="2100263" y="171450"/>
                </a:lnTo>
                <a:lnTo>
                  <a:pt x="2093119" y="171450"/>
                </a:lnTo>
                <a:lnTo>
                  <a:pt x="2071688" y="164306"/>
                </a:lnTo>
                <a:lnTo>
                  <a:pt x="2050257" y="164306"/>
                </a:lnTo>
                <a:lnTo>
                  <a:pt x="2035969" y="157163"/>
                </a:lnTo>
                <a:lnTo>
                  <a:pt x="2014538" y="150019"/>
                </a:lnTo>
                <a:lnTo>
                  <a:pt x="1993107" y="142875"/>
                </a:lnTo>
                <a:lnTo>
                  <a:pt x="1964532" y="142875"/>
                </a:lnTo>
                <a:lnTo>
                  <a:pt x="1943100" y="135731"/>
                </a:lnTo>
                <a:lnTo>
                  <a:pt x="1914525" y="128588"/>
                </a:lnTo>
                <a:lnTo>
                  <a:pt x="1885950" y="128588"/>
                </a:lnTo>
                <a:lnTo>
                  <a:pt x="1857375" y="121444"/>
                </a:lnTo>
                <a:lnTo>
                  <a:pt x="1828800" y="121444"/>
                </a:lnTo>
                <a:lnTo>
                  <a:pt x="1800225" y="114300"/>
                </a:lnTo>
                <a:lnTo>
                  <a:pt x="1764507" y="107156"/>
                </a:lnTo>
                <a:lnTo>
                  <a:pt x="1735932" y="107156"/>
                </a:lnTo>
                <a:lnTo>
                  <a:pt x="1700213" y="100013"/>
                </a:lnTo>
                <a:lnTo>
                  <a:pt x="1664494" y="100013"/>
                </a:lnTo>
                <a:lnTo>
                  <a:pt x="1621631" y="92869"/>
                </a:lnTo>
                <a:lnTo>
                  <a:pt x="1585913" y="92869"/>
                </a:lnTo>
                <a:lnTo>
                  <a:pt x="1550194" y="85725"/>
                </a:lnTo>
                <a:lnTo>
                  <a:pt x="1507331" y="85725"/>
                </a:lnTo>
                <a:lnTo>
                  <a:pt x="1464469" y="78581"/>
                </a:lnTo>
                <a:lnTo>
                  <a:pt x="1421606" y="78581"/>
                </a:lnTo>
                <a:lnTo>
                  <a:pt x="1385888" y="78581"/>
                </a:lnTo>
                <a:lnTo>
                  <a:pt x="1335881" y="71438"/>
                </a:lnTo>
                <a:lnTo>
                  <a:pt x="1293019" y="71438"/>
                </a:lnTo>
                <a:lnTo>
                  <a:pt x="1243013" y="64294"/>
                </a:lnTo>
                <a:lnTo>
                  <a:pt x="1200150" y="64294"/>
                </a:lnTo>
                <a:lnTo>
                  <a:pt x="1150144" y="57150"/>
                </a:lnTo>
                <a:lnTo>
                  <a:pt x="1107281" y="50006"/>
                </a:lnTo>
                <a:lnTo>
                  <a:pt x="1057275" y="50006"/>
                </a:lnTo>
                <a:lnTo>
                  <a:pt x="1007269" y="42863"/>
                </a:lnTo>
                <a:lnTo>
                  <a:pt x="957263" y="35719"/>
                </a:lnTo>
                <a:lnTo>
                  <a:pt x="907256" y="28575"/>
                </a:lnTo>
                <a:lnTo>
                  <a:pt x="857250" y="21431"/>
                </a:lnTo>
                <a:lnTo>
                  <a:pt x="800100" y="14288"/>
                </a:lnTo>
                <a:lnTo>
                  <a:pt x="742950" y="14288"/>
                </a:lnTo>
                <a:lnTo>
                  <a:pt x="692944" y="7144"/>
                </a:lnTo>
                <a:lnTo>
                  <a:pt x="635794" y="7144"/>
                </a:lnTo>
                <a:lnTo>
                  <a:pt x="578644" y="7144"/>
                </a:lnTo>
                <a:lnTo>
                  <a:pt x="521494" y="7144"/>
                </a:lnTo>
                <a:lnTo>
                  <a:pt x="464344" y="0"/>
                </a:lnTo>
                <a:lnTo>
                  <a:pt x="407194" y="7144"/>
                </a:lnTo>
                <a:lnTo>
                  <a:pt x="357188" y="7144"/>
                </a:lnTo>
                <a:lnTo>
                  <a:pt x="300038" y="14288"/>
                </a:lnTo>
                <a:lnTo>
                  <a:pt x="250031" y="21431"/>
                </a:lnTo>
                <a:lnTo>
                  <a:pt x="200025" y="28575"/>
                </a:lnTo>
                <a:lnTo>
                  <a:pt x="157163" y="42863"/>
                </a:lnTo>
                <a:lnTo>
                  <a:pt x="114300" y="50006"/>
                </a:lnTo>
                <a:lnTo>
                  <a:pt x="78581" y="64294"/>
                </a:lnTo>
                <a:lnTo>
                  <a:pt x="42863" y="71438"/>
                </a:lnTo>
                <a:lnTo>
                  <a:pt x="14288" y="85725"/>
                </a:lnTo>
                <a:lnTo>
                  <a:pt x="0" y="85725"/>
                </a:lnTo>
                <a:lnTo>
                  <a:pt x="0" y="85725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973389" y="5621339"/>
            <a:ext cx="3851275" cy="65087"/>
          </a:xfrm>
          <a:custGeom>
            <a:avLst/>
            <a:gdLst/>
            <a:ahLst/>
            <a:cxnLst/>
            <a:rect l="0" t="0" r="0" b="0"/>
            <a:pathLst>
              <a:path w="3850483" h="64295">
                <a:moveTo>
                  <a:pt x="0" y="21431"/>
                </a:move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0" y="21431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7144" y="14287"/>
                </a:lnTo>
                <a:lnTo>
                  <a:pt x="14287" y="14287"/>
                </a:lnTo>
                <a:lnTo>
                  <a:pt x="14287" y="14287"/>
                </a:lnTo>
                <a:lnTo>
                  <a:pt x="14287" y="14287"/>
                </a:lnTo>
                <a:lnTo>
                  <a:pt x="21431" y="21431"/>
                </a:lnTo>
                <a:lnTo>
                  <a:pt x="28575" y="14287"/>
                </a:lnTo>
                <a:lnTo>
                  <a:pt x="28575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35719" y="21431"/>
                </a:lnTo>
                <a:lnTo>
                  <a:pt x="42862" y="21431"/>
                </a:lnTo>
                <a:lnTo>
                  <a:pt x="42862" y="21431"/>
                </a:lnTo>
                <a:lnTo>
                  <a:pt x="42862" y="21431"/>
                </a:lnTo>
                <a:lnTo>
                  <a:pt x="50006" y="21431"/>
                </a:lnTo>
                <a:lnTo>
                  <a:pt x="50006" y="21431"/>
                </a:lnTo>
                <a:lnTo>
                  <a:pt x="57150" y="21431"/>
                </a:lnTo>
                <a:lnTo>
                  <a:pt x="57150" y="21431"/>
                </a:lnTo>
                <a:lnTo>
                  <a:pt x="64294" y="21431"/>
                </a:lnTo>
                <a:lnTo>
                  <a:pt x="64294" y="21431"/>
                </a:lnTo>
                <a:lnTo>
                  <a:pt x="71437" y="21431"/>
                </a:lnTo>
                <a:lnTo>
                  <a:pt x="78581" y="21431"/>
                </a:lnTo>
                <a:lnTo>
                  <a:pt x="78581" y="21431"/>
                </a:lnTo>
                <a:lnTo>
                  <a:pt x="85725" y="21431"/>
                </a:lnTo>
                <a:lnTo>
                  <a:pt x="92869" y="14287"/>
                </a:lnTo>
                <a:lnTo>
                  <a:pt x="92869" y="14287"/>
                </a:lnTo>
                <a:lnTo>
                  <a:pt x="100012" y="14287"/>
                </a:lnTo>
                <a:lnTo>
                  <a:pt x="100012" y="14287"/>
                </a:lnTo>
                <a:lnTo>
                  <a:pt x="107156" y="14287"/>
                </a:lnTo>
                <a:lnTo>
                  <a:pt x="114300" y="14287"/>
                </a:lnTo>
                <a:lnTo>
                  <a:pt x="121444" y="21431"/>
                </a:lnTo>
                <a:lnTo>
                  <a:pt x="121444" y="21431"/>
                </a:lnTo>
                <a:lnTo>
                  <a:pt x="128587" y="21431"/>
                </a:lnTo>
                <a:lnTo>
                  <a:pt x="135731" y="21431"/>
                </a:lnTo>
                <a:lnTo>
                  <a:pt x="142875" y="21431"/>
                </a:lnTo>
                <a:lnTo>
                  <a:pt x="142875" y="21431"/>
                </a:lnTo>
                <a:lnTo>
                  <a:pt x="150019" y="21431"/>
                </a:lnTo>
                <a:lnTo>
                  <a:pt x="157162" y="14287"/>
                </a:lnTo>
                <a:lnTo>
                  <a:pt x="164306" y="21431"/>
                </a:lnTo>
                <a:lnTo>
                  <a:pt x="171450" y="21431"/>
                </a:lnTo>
                <a:lnTo>
                  <a:pt x="185737" y="21431"/>
                </a:lnTo>
                <a:lnTo>
                  <a:pt x="185737" y="21431"/>
                </a:lnTo>
                <a:lnTo>
                  <a:pt x="192881" y="21431"/>
                </a:lnTo>
                <a:lnTo>
                  <a:pt x="200025" y="21431"/>
                </a:lnTo>
                <a:lnTo>
                  <a:pt x="207169" y="21431"/>
                </a:lnTo>
                <a:lnTo>
                  <a:pt x="214312" y="21431"/>
                </a:lnTo>
                <a:lnTo>
                  <a:pt x="221456" y="21431"/>
                </a:lnTo>
                <a:lnTo>
                  <a:pt x="228600" y="21431"/>
                </a:lnTo>
                <a:lnTo>
                  <a:pt x="235744" y="21431"/>
                </a:lnTo>
                <a:lnTo>
                  <a:pt x="242887" y="21431"/>
                </a:lnTo>
                <a:lnTo>
                  <a:pt x="250031" y="21431"/>
                </a:lnTo>
                <a:lnTo>
                  <a:pt x="257175" y="21431"/>
                </a:lnTo>
                <a:lnTo>
                  <a:pt x="264319" y="21431"/>
                </a:lnTo>
                <a:lnTo>
                  <a:pt x="271462" y="21431"/>
                </a:lnTo>
                <a:lnTo>
                  <a:pt x="278606" y="21431"/>
                </a:lnTo>
                <a:lnTo>
                  <a:pt x="285750" y="21431"/>
                </a:lnTo>
                <a:lnTo>
                  <a:pt x="292894" y="21431"/>
                </a:lnTo>
                <a:lnTo>
                  <a:pt x="300037" y="21431"/>
                </a:lnTo>
                <a:lnTo>
                  <a:pt x="300037" y="21431"/>
                </a:lnTo>
                <a:lnTo>
                  <a:pt x="307181" y="21431"/>
                </a:lnTo>
                <a:lnTo>
                  <a:pt x="314325" y="21431"/>
                </a:lnTo>
                <a:lnTo>
                  <a:pt x="321469" y="21431"/>
                </a:lnTo>
                <a:lnTo>
                  <a:pt x="335756" y="21431"/>
                </a:lnTo>
                <a:lnTo>
                  <a:pt x="335756" y="21431"/>
                </a:lnTo>
                <a:lnTo>
                  <a:pt x="342900" y="21431"/>
                </a:lnTo>
                <a:lnTo>
                  <a:pt x="350044" y="21431"/>
                </a:lnTo>
                <a:lnTo>
                  <a:pt x="357187" y="21431"/>
                </a:lnTo>
                <a:lnTo>
                  <a:pt x="371475" y="21431"/>
                </a:lnTo>
                <a:lnTo>
                  <a:pt x="371475" y="21431"/>
                </a:lnTo>
                <a:lnTo>
                  <a:pt x="385762" y="21431"/>
                </a:lnTo>
                <a:lnTo>
                  <a:pt x="392906" y="21431"/>
                </a:lnTo>
                <a:lnTo>
                  <a:pt x="400050" y="21431"/>
                </a:lnTo>
                <a:lnTo>
                  <a:pt x="407194" y="21431"/>
                </a:lnTo>
                <a:lnTo>
                  <a:pt x="414337" y="14287"/>
                </a:lnTo>
                <a:lnTo>
                  <a:pt x="421481" y="14287"/>
                </a:lnTo>
                <a:lnTo>
                  <a:pt x="428625" y="14287"/>
                </a:lnTo>
                <a:lnTo>
                  <a:pt x="435769" y="7144"/>
                </a:lnTo>
                <a:lnTo>
                  <a:pt x="442912" y="7144"/>
                </a:lnTo>
                <a:lnTo>
                  <a:pt x="450056" y="7144"/>
                </a:lnTo>
                <a:lnTo>
                  <a:pt x="457200" y="7144"/>
                </a:lnTo>
                <a:lnTo>
                  <a:pt x="464344" y="7144"/>
                </a:lnTo>
                <a:lnTo>
                  <a:pt x="478631" y="7144"/>
                </a:lnTo>
                <a:lnTo>
                  <a:pt x="485775" y="7144"/>
                </a:lnTo>
                <a:lnTo>
                  <a:pt x="492919" y="7144"/>
                </a:lnTo>
                <a:lnTo>
                  <a:pt x="507206" y="7144"/>
                </a:lnTo>
                <a:lnTo>
                  <a:pt x="514350" y="7144"/>
                </a:lnTo>
                <a:lnTo>
                  <a:pt x="521494" y="7144"/>
                </a:lnTo>
                <a:lnTo>
                  <a:pt x="528637" y="0"/>
                </a:lnTo>
                <a:lnTo>
                  <a:pt x="542925" y="0"/>
                </a:lnTo>
                <a:lnTo>
                  <a:pt x="550069" y="0"/>
                </a:lnTo>
                <a:lnTo>
                  <a:pt x="557212" y="0"/>
                </a:lnTo>
                <a:lnTo>
                  <a:pt x="564356" y="0"/>
                </a:lnTo>
                <a:lnTo>
                  <a:pt x="571500" y="7144"/>
                </a:lnTo>
                <a:lnTo>
                  <a:pt x="578644" y="7144"/>
                </a:lnTo>
                <a:lnTo>
                  <a:pt x="585787" y="7144"/>
                </a:lnTo>
                <a:lnTo>
                  <a:pt x="592931" y="7144"/>
                </a:lnTo>
                <a:lnTo>
                  <a:pt x="607219" y="7144"/>
                </a:lnTo>
                <a:lnTo>
                  <a:pt x="614362" y="14287"/>
                </a:lnTo>
                <a:lnTo>
                  <a:pt x="621506" y="14287"/>
                </a:lnTo>
                <a:lnTo>
                  <a:pt x="628650" y="14287"/>
                </a:lnTo>
                <a:lnTo>
                  <a:pt x="635794" y="7144"/>
                </a:lnTo>
                <a:lnTo>
                  <a:pt x="642937" y="14287"/>
                </a:lnTo>
                <a:lnTo>
                  <a:pt x="650081" y="14287"/>
                </a:lnTo>
                <a:lnTo>
                  <a:pt x="657225" y="14287"/>
                </a:lnTo>
                <a:lnTo>
                  <a:pt x="671512" y="21431"/>
                </a:lnTo>
                <a:lnTo>
                  <a:pt x="678656" y="14287"/>
                </a:lnTo>
                <a:lnTo>
                  <a:pt x="685800" y="14287"/>
                </a:lnTo>
                <a:lnTo>
                  <a:pt x="692944" y="21431"/>
                </a:lnTo>
                <a:lnTo>
                  <a:pt x="700087" y="21431"/>
                </a:lnTo>
                <a:lnTo>
                  <a:pt x="707231" y="21431"/>
                </a:lnTo>
                <a:lnTo>
                  <a:pt x="721519" y="21431"/>
                </a:lnTo>
                <a:lnTo>
                  <a:pt x="728662" y="21431"/>
                </a:lnTo>
                <a:lnTo>
                  <a:pt x="735806" y="21431"/>
                </a:lnTo>
                <a:lnTo>
                  <a:pt x="742950" y="21431"/>
                </a:lnTo>
                <a:lnTo>
                  <a:pt x="750094" y="28575"/>
                </a:lnTo>
                <a:lnTo>
                  <a:pt x="764381" y="28575"/>
                </a:lnTo>
                <a:lnTo>
                  <a:pt x="771525" y="28575"/>
                </a:lnTo>
                <a:lnTo>
                  <a:pt x="778669" y="28575"/>
                </a:lnTo>
                <a:lnTo>
                  <a:pt x="785812" y="21431"/>
                </a:lnTo>
                <a:lnTo>
                  <a:pt x="800100" y="28575"/>
                </a:lnTo>
                <a:lnTo>
                  <a:pt x="800100" y="28575"/>
                </a:lnTo>
                <a:lnTo>
                  <a:pt x="814387" y="28575"/>
                </a:lnTo>
                <a:lnTo>
                  <a:pt x="821531" y="28575"/>
                </a:lnTo>
                <a:lnTo>
                  <a:pt x="828675" y="28575"/>
                </a:lnTo>
                <a:lnTo>
                  <a:pt x="835819" y="28575"/>
                </a:lnTo>
                <a:lnTo>
                  <a:pt x="842962" y="28575"/>
                </a:lnTo>
                <a:lnTo>
                  <a:pt x="857250" y="21431"/>
                </a:lnTo>
                <a:lnTo>
                  <a:pt x="864394" y="21431"/>
                </a:lnTo>
                <a:lnTo>
                  <a:pt x="871537" y="21431"/>
                </a:lnTo>
                <a:lnTo>
                  <a:pt x="878681" y="21431"/>
                </a:lnTo>
                <a:lnTo>
                  <a:pt x="885825" y="21431"/>
                </a:lnTo>
                <a:lnTo>
                  <a:pt x="892969" y="21431"/>
                </a:lnTo>
                <a:lnTo>
                  <a:pt x="900112" y="21431"/>
                </a:lnTo>
                <a:lnTo>
                  <a:pt x="907256" y="21431"/>
                </a:lnTo>
                <a:lnTo>
                  <a:pt x="914400" y="21431"/>
                </a:lnTo>
                <a:lnTo>
                  <a:pt x="921544" y="21431"/>
                </a:lnTo>
                <a:lnTo>
                  <a:pt x="935831" y="21431"/>
                </a:lnTo>
                <a:lnTo>
                  <a:pt x="942975" y="14287"/>
                </a:lnTo>
                <a:lnTo>
                  <a:pt x="950119" y="14287"/>
                </a:lnTo>
                <a:lnTo>
                  <a:pt x="957262" y="21431"/>
                </a:lnTo>
                <a:lnTo>
                  <a:pt x="964406" y="21431"/>
                </a:lnTo>
                <a:lnTo>
                  <a:pt x="971550" y="21431"/>
                </a:lnTo>
                <a:lnTo>
                  <a:pt x="978694" y="21431"/>
                </a:lnTo>
                <a:lnTo>
                  <a:pt x="985837" y="21431"/>
                </a:lnTo>
                <a:lnTo>
                  <a:pt x="992981" y="21431"/>
                </a:lnTo>
                <a:lnTo>
                  <a:pt x="1000125" y="21431"/>
                </a:lnTo>
                <a:lnTo>
                  <a:pt x="1007269" y="21431"/>
                </a:lnTo>
                <a:lnTo>
                  <a:pt x="1014413" y="21431"/>
                </a:lnTo>
                <a:lnTo>
                  <a:pt x="1021556" y="21431"/>
                </a:lnTo>
                <a:lnTo>
                  <a:pt x="1035844" y="21431"/>
                </a:lnTo>
                <a:lnTo>
                  <a:pt x="1042988" y="21431"/>
                </a:lnTo>
                <a:lnTo>
                  <a:pt x="1050131" y="21431"/>
                </a:lnTo>
                <a:lnTo>
                  <a:pt x="1057275" y="28575"/>
                </a:lnTo>
                <a:lnTo>
                  <a:pt x="1064419" y="28575"/>
                </a:lnTo>
                <a:lnTo>
                  <a:pt x="1071563" y="28575"/>
                </a:lnTo>
                <a:lnTo>
                  <a:pt x="1078706" y="28575"/>
                </a:lnTo>
                <a:lnTo>
                  <a:pt x="1085850" y="28575"/>
                </a:lnTo>
                <a:lnTo>
                  <a:pt x="1085850" y="28575"/>
                </a:lnTo>
                <a:lnTo>
                  <a:pt x="1100138" y="28575"/>
                </a:lnTo>
                <a:lnTo>
                  <a:pt x="1107281" y="35719"/>
                </a:lnTo>
                <a:lnTo>
                  <a:pt x="1114425" y="35719"/>
                </a:lnTo>
                <a:lnTo>
                  <a:pt x="1121569" y="35719"/>
                </a:lnTo>
                <a:lnTo>
                  <a:pt x="1128713" y="35719"/>
                </a:lnTo>
                <a:lnTo>
                  <a:pt x="1135856" y="35719"/>
                </a:lnTo>
                <a:lnTo>
                  <a:pt x="1143000" y="35719"/>
                </a:lnTo>
                <a:lnTo>
                  <a:pt x="1150144" y="35719"/>
                </a:lnTo>
                <a:lnTo>
                  <a:pt x="1157288" y="35719"/>
                </a:lnTo>
                <a:lnTo>
                  <a:pt x="1164431" y="35719"/>
                </a:lnTo>
                <a:lnTo>
                  <a:pt x="1171575" y="35719"/>
                </a:lnTo>
                <a:lnTo>
                  <a:pt x="1178719" y="42862"/>
                </a:lnTo>
                <a:lnTo>
                  <a:pt x="1193006" y="42862"/>
                </a:lnTo>
                <a:lnTo>
                  <a:pt x="1193006" y="42862"/>
                </a:lnTo>
                <a:lnTo>
                  <a:pt x="1200150" y="42862"/>
                </a:lnTo>
                <a:lnTo>
                  <a:pt x="1207294" y="42862"/>
                </a:lnTo>
                <a:lnTo>
                  <a:pt x="1221581" y="42862"/>
                </a:lnTo>
                <a:lnTo>
                  <a:pt x="1228725" y="42862"/>
                </a:lnTo>
                <a:lnTo>
                  <a:pt x="1235869" y="42862"/>
                </a:lnTo>
                <a:lnTo>
                  <a:pt x="1243013" y="42862"/>
                </a:lnTo>
                <a:lnTo>
                  <a:pt x="1257300" y="42862"/>
                </a:lnTo>
                <a:lnTo>
                  <a:pt x="1264444" y="50006"/>
                </a:lnTo>
                <a:lnTo>
                  <a:pt x="1271588" y="50006"/>
                </a:lnTo>
                <a:lnTo>
                  <a:pt x="1278731" y="50006"/>
                </a:lnTo>
                <a:lnTo>
                  <a:pt x="1285875" y="50006"/>
                </a:lnTo>
                <a:lnTo>
                  <a:pt x="1300163" y="50006"/>
                </a:lnTo>
                <a:lnTo>
                  <a:pt x="1307306" y="50006"/>
                </a:lnTo>
                <a:lnTo>
                  <a:pt x="1314450" y="57150"/>
                </a:lnTo>
                <a:lnTo>
                  <a:pt x="1321594" y="57150"/>
                </a:lnTo>
                <a:lnTo>
                  <a:pt x="1335881" y="57150"/>
                </a:lnTo>
                <a:lnTo>
                  <a:pt x="1335881" y="57150"/>
                </a:lnTo>
                <a:lnTo>
                  <a:pt x="1350169" y="57150"/>
                </a:lnTo>
                <a:lnTo>
                  <a:pt x="1357313" y="57150"/>
                </a:lnTo>
                <a:lnTo>
                  <a:pt x="1371600" y="57150"/>
                </a:lnTo>
                <a:lnTo>
                  <a:pt x="1378744" y="57150"/>
                </a:lnTo>
                <a:lnTo>
                  <a:pt x="1385888" y="57150"/>
                </a:lnTo>
                <a:lnTo>
                  <a:pt x="1393031" y="57150"/>
                </a:lnTo>
                <a:lnTo>
                  <a:pt x="1407319" y="57150"/>
                </a:lnTo>
                <a:lnTo>
                  <a:pt x="1407319" y="57150"/>
                </a:lnTo>
                <a:lnTo>
                  <a:pt x="1421606" y="57150"/>
                </a:lnTo>
                <a:lnTo>
                  <a:pt x="1428750" y="50006"/>
                </a:lnTo>
                <a:lnTo>
                  <a:pt x="1443038" y="50006"/>
                </a:lnTo>
                <a:lnTo>
                  <a:pt x="1450181" y="50006"/>
                </a:lnTo>
                <a:lnTo>
                  <a:pt x="1457325" y="50006"/>
                </a:lnTo>
                <a:lnTo>
                  <a:pt x="1464469" y="50006"/>
                </a:lnTo>
                <a:lnTo>
                  <a:pt x="1478756" y="50006"/>
                </a:lnTo>
                <a:lnTo>
                  <a:pt x="1493044" y="50006"/>
                </a:lnTo>
                <a:lnTo>
                  <a:pt x="1500188" y="50006"/>
                </a:lnTo>
                <a:lnTo>
                  <a:pt x="1514475" y="50006"/>
                </a:lnTo>
                <a:lnTo>
                  <a:pt x="1521619" y="50006"/>
                </a:lnTo>
                <a:lnTo>
                  <a:pt x="1535906" y="50006"/>
                </a:lnTo>
                <a:lnTo>
                  <a:pt x="1543050" y="42862"/>
                </a:lnTo>
                <a:lnTo>
                  <a:pt x="1550194" y="42862"/>
                </a:lnTo>
                <a:lnTo>
                  <a:pt x="1564481" y="42862"/>
                </a:lnTo>
                <a:lnTo>
                  <a:pt x="1571625" y="42862"/>
                </a:lnTo>
                <a:lnTo>
                  <a:pt x="1585913" y="42862"/>
                </a:lnTo>
                <a:lnTo>
                  <a:pt x="1600200" y="35719"/>
                </a:lnTo>
                <a:lnTo>
                  <a:pt x="1607344" y="35719"/>
                </a:lnTo>
                <a:lnTo>
                  <a:pt x="1621631" y="35719"/>
                </a:lnTo>
                <a:lnTo>
                  <a:pt x="1628775" y="35719"/>
                </a:lnTo>
                <a:lnTo>
                  <a:pt x="1643063" y="35719"/>
                </a:lnTo>
                <a:lnTo>
                  <a:pt x="1657350" y="35719"/>
                </a:lnTo>
                <a:lnTo>
                  <a:pt x="1664494" y="35719"/>
                </a:lnTo>
                <a:lnTo>
                  <a:pt x="1678781" y="35719"/>
                </a:lnTo>
                <a:lnTo>
                  <a:pt x="1693069" y="35719"/>
                </a:lnTo>
                <a:lnTo>
                  <a:pt x="1700213" y="28575"/>
                </a:lnTo>
                <a:lnTo>
                  <a:pt x="1714500" y="28575"/>
                </a:lnTo>
                <a:lnTo>
                  <a:pt x="1728788" y="28575"/>
                </a:lnTo>
                <a:lnTo>
                  <a:pt x="1735931" y="28575"/>
                </a:lnTo>
                <a:lnTo>
                  <a:pt x="1750219" y="28575"/>
                </a:lnTo>
                <a:lnTo>
                  <a:pt x="1764506" y="21431"/>
                </a:lnTo>
                <a:lnTo>
                  <a:pt x="1771650" y="21431"/>
                </a:lnTo>
                <a:lnTo>
                  <a:pt x="1785938" y="21431"/>
                </a:lnTo>
                <a:lnTo>
                  <a:pt x="1800225" y="21431"/>
                </a:lnTo>
                <a:lnTo>
                  <a:pt x="1814513" y="21431"/>
                </a:lnTo>
                <a:lnTo>
                  <a:pt x="1828800" y="21431"/>
                </a:lnTo>
                <a:lnTo>
                  <a:pt x="1835944" y="21431"/>
                </a:lnTo>
                <a:lnTo>
                  <a:pt x="1843088" y="21431"/>
                </a:lnTo>
                <a:lnTo>
                  <a:pt x="1857375" y="21431"/>
                </a:lnTo>
                <a:lnTo>
                  <a:pt x="1871663" y="21431"/>
                </a:lnTo>
                <a:lnTo>
                  <a:pt x="1878806" y="21431"/>
                </a:lnTo>
                <a:lnTo>
                  <a:pt x="1885950" y="21431"/>
                </a:lnTo>
                <a:lnTo>
                  <a:pt x="1907381" y="21431"/>
                </a:lnTo>
                <a:lnTo>
                  <a:pt x="1914525" y="21431"/>
                </a:lnTo>
                <a:lnTo>
                  <a:pt x="1928813" y="21431"/>
                </a:lnTo>
                <a:lnTo>
                  <a:pt x="1935956" y="21431"/>
                </a:lnTo>
                <a:lnTo>
                  <a:pt x="1943100" y="21431"/>
                </a:lnTo>
                <a:lnTo>
                  <a:pt x="1957388" y="21431"/>
                </a:lnTo>
                <a:lnTo>
                  <a:pt x="1964531" y="21431"/>
                </a:lnTo>
                <a:lnTo>
                  <a:pt x="1978819" y="21431"/>
                </a:lnTo>
                <a:lnTo>
                  <a:pt x="1978819" y="21431"/>
                </a:lnTo>
                <a:lnTo>
                  <a:pt x="1993106" y="21431"/>
                </a:lnTo>
                <a:lnTo>
                  <a:pt x="2000250" y="21431"/>
                </a:lnTo>
                <a:lnTo>
                  <a:pt x="2014538" y="28575"/>
                </a:lnTo>
                <a:lnTo>
                  <a:pt x="2021681" y="21431"/>
                </a:lnTo>
                <a:lnTo>
                  <a:pt x="2028825" y="21431"/>
                </a:lnTo>
                <a:lnTo>
                  <a:pt x="2035969" y="21431"/>
                </a:lnTo>
                <a:lnTo>
                  <a:pt x="2050256" y="21431"/>
                </a:lnTo>
                <a:lnTo>
                  <a:pt x="2050256" y="21431"/>
                </a:lnTo>
                <a:lnTo>
                  <a:pt x="2064544" y="21431"/>
                </a:lnTo>
                <a:lnTo>
                  <a:pt x="2071688" y="21431"/>
                </a:lnTo>
                <a:lnTo>
                  <a:pt x="2078831" y="21431"/>
                </a:lnTo>
                <a:lnTo>
                  <a:pt x="2093119" y="21431"/>
                </a:lnTo>
                <a:lnTo>
                  <a:pt x="2100263" y="21431"/>
                </a:lnTo>
                <a:lnTo>
                  <a:pt x="2107406" y="21431"/>
                </a:lnTo>
                <a:lnTo>
                  <a:pt x="2121694" y="21431"/>
                </a:lnTo>
                <a:lnTo>
                  <a:pt x="2128838" y="21431"/>
                </a:lnTo>
                <a:lnTo>
                  <a:pt x="2135981" y="21431"/>
                </a:lnTo>
                <a:lnTo>
                  <a:pt x="2143125" y="21431"/>
                </a:lnTo>
                <a:lnTo>
                  <a:pt x="2157413" y="21431"/>
                </a:lnTo>
                <a:lnTo>
                  <a:pt x="2164556" y="21431"/>
                </a:lnTo>
                <a:lnTo>
                  <a:pt x="2171700" y="21431"/>
                </a:lnTo>
                <a:lnTo>
                  <a:pt x="2185988" y="21431"/>
                </a:lnTo>
                <a:lnTo>
                  <a:pt x="2193131" y="21431"/>
                </a:lnTo>
                <a:lnTo>
                  <a:pt x="2207419" y="21431"/>
                </a:lnTo>
                <a:lnTo>
                  <a:pt x="2214563" y="21431"/>
                </a:lnTo>
                <a:lnTo>
                  <a:pt x="2228850" y="21431"/>
                </a:lnTo>
                <a:lnTo>
                  <a:pt x="2235994" y="21431"/>
                </a:lnTo>
                <a:lnTo>
                  <a:pt x="2243138" y="21431"/>
                </a:lnTo>
                <a:lnTo>
                  <a:pt x="2257425" y="21431"/>
                </a:lnTo>
                <a:lnTo>
                  <a:pt x="2271713" y="21431"/>
                </a:lnTo>
                <a:lnTo>
                  <a:pt x="2278856" y="21431"/>
                </a:lnTo>
                <a:lnTo>
                  <a:pt x="2286000" y="21431"/>
                </a:lnTo>
                <a:lnTo>
                  <a:pt x="2300288" y="28575"/>
                </a:lnTo>
                <a:lnTo>
                  <a:pt x="2307431" y="28575"/>
                </a:lnTo>
                <a:lnTo>
                  <a:pt x="2321719" y="28575"/>
                </a:lnTo>
                <a:lnTo>
                  <a:pt x="2336006" y="28575"/>
                </a:lnTo>
                <a:lnTo>
                  <a:pt x="2350294" y="21431"/>
                </a:lnTo>
                <a:lnTo>
                  <a:pt x="2364581" y="21431"/>
                </a:lnTo>
                <a:lnTo>
                  <a:pt x="2371725" y="21431"/>
                </a:lnTo>
                <a:lnTo>
                  <a:pt x="2378869" y="21431"/>
                </a:lnTo>
                <a:lnTo>
                  <a:pt x="2393156" y="21431"/>
                </a:lnTo>
                <a:lnTo>
                  <a:pt x="2407444" y="21431"/>
                </a:lnTo>
                <a:lnTo>
                  <a:pt x="2414588" y="21431"/>
                </a:lnTo>
                <a:lnTo>
                  <a:pt x="2428875" y="21431"/>
                </a:lnTo>
                <a:lnTo>
                  <a:pt x="2443163" y="21431"/>
                </a:lnTo>
                <a:lnTo>
                  <a:pt x="2450306" y="21431"/>
                </a:lnTo>
                <a:lnTo>
                  <a:pt x="2464594" y="21431"/>
                </a:lnTo>
                <a:lnTo>
                  <a:pt x="2471738" y="21431"/>
                </a:lnTo>
                <a:lnTo>
                  <a:pt x="2478881" y="21431"/>
                </a:lnTo>
                <a:lnTo>
                  <a:pt x="2493169" y="21431"/>
                </a:lnTo>
                <a:lnTo>
                  <a:pt x="2500313" y="21431"/>
                </a:lnTo>
                <a:lnTo>
                  <a:pt x="2514600" y="21431"/>
                </a:lnTo>
                <a:lnTo>
                  <a:pt x="2521744" y="21431"/>
                </a:lnTo>
                <a:lnTo>
                  <a:pt x="2528888" y="21431"/>
                </a:lnTo>
                <a:lnTo>
                  <a:pt x="2543175" y="21431"/>
                </a:lnTo>
                <a:lnTo>
                  <a:pt x="2550319" y="21431"/>
                </a:lnTo>
                <a:lnTo>
                  <a:pt x="2564606" y="21431"/>
                </a:lnTo>
                <a:lnTo>
                  <a:pt x="2571750" y="14287"/>
                </a:lnTo>
                <a:lnTo>
                  <a:pt x="2586038" y="14287"/>
                </a:lnTo>
                <a:lnTo>
                  <a:pt x="2593181" y="14287"/>
                </a:lnTo>
                <a:lnTo>
                  <a:pt x="2600325" y="14287"/>
                </a:lnTo>
                <a:lnTo>
                  <a:pt x="2614613" y="14287"/>
                </a:lnTo>
                <a:lnTo>
                  <a:pt x="2621756" y="14287"/>
                </a:lnTo>
                <a:lnTo>
                  <a:pt x="2636044" y="14287"/>
                </a:lnTo>
                <a:lnTo>
                  <a:pt x="2643188" y="14287"/>
                </a:lnTo>
                <a:lnTo>
                  <a:pt x="2650331" y="14287"/>
                </a:lnTo>
                <a:lnTo>
                  <a:pt x="2664619" y="14287"/>
                </a:lnTo>
                <a:lnTo>
                  <a:pt x="2678906" y="14287"/>
                </a:lnTo>
                <a:lnTo>
                  <a:pt x="2686050" y="14287"/>
                </a:lnTo>
                <a:lnTo>
                  <a:pt x="2700338" y="14287"/>
                </a:lnTo>
                <a:lnTo>
                  <a:pt x="2707481" y="14287"/>
                </a:lnTo>
                <a:lnTo>
                  <a:pt x="2721769" y="14287"/>
                </a:lnTo>
                <a:lnTo>
                  <a:pt x="2728913" y="14287"/>
                </a:lnTo>
                <a:lnTo>
                  <a:pt x="2743200" y="14287"/>
                </a:lnTo>
                <a:lnTo>
                  <a:pt x="2750344" y="14287"/>
                </a:lnTo>
                <a:lnTo>
                  <a:pt x="2764631" y="14287"/>
                </a:lnTo>
                <a:lnTo>
                  <a:pt x="2771775" y="14287"/>
                </a:lnTo>
                <a:lnTo>
                  <a:pt x="2786063" y="14287"/>
                </a:lnTo>
                <a:lnTo>
                  <a:pt x="2793206" y="7144"/>
                </a:lnTo>
                <a:lnTo>
                  <a:pt x="2807494" y="7144"/>
                </a:lnTo>
                <a:lnTo>
                  <a:pt x="2814638" y="14287"/>
                </a:lnTo>
                <a:lnTo>
                  <a:pt x="2828925" y="14287"/>
                </a:lnTo>
                <a:lnTo>
                  <a:pt x="2836069" y="14287"/>
                </a:lnTo>
                <a:lnTo>
                  <a:pt x="2843213" y="14287"/>
                </a:lnTo>
                <a:lnTo>
                  <a:pt x="2857500" y="14287"/>
                </a:lnTo>
                <a:lnTo>
                  <a:pt x="2871788" y="14287"/>
                </a:lnTo>
                <a:lnTo>
                  <a:pt x="2878931" y="14287"/>
                </a:lnTo>
                <a:lnTo>
                  <a:pt x="2886075" y="14287"/>
                </a:lnTo>
                <a:lnTo>
                  <a:pt x="2900363" y="14287"/>
                </a:lnTo>
                <a:lnTo>
                  <a:pt x="2907506" y="14287"/>
                </a:lnTo>
                <a:lnTo>
                  <a:pt x="2921794" y="14287"/>
                </a:lnTo>
                <a:lnTo>
                  <a:pt x="2936081" y="14287"/>
                </a:lnTo>
                <a:lnTo>
                  <a:pt x="2943225" y="14287"/>
                </a:lnTo>
                <a:lnTo>
                  <a:pt x="2950369" y="14287"/>
                </a:lnTo>
                <a:lnTo>
                  <a:pt x="2964656" y="14287"/>
                </a:lnTo>
                <a:lnTo>
                  <a:pt x="2971800" y="14287"/>
                </a:lnTo>
                <a:lnTo>
                  <a:pt x="2986088" y="14287"/>
                </a:lnTo>
                <a:lnTo>
                  <a:pt x="2993231" y="14287"/>
                </a:lnTo>
                <a:lnTo>
                  <a:pt x="3007519" y="14287"/>
                </a:lnTo>
                <a:lnTo>
                  <a:pt x="3014663" y="7144"/>
                </a:lnTo>
                <a:lnTo>
                  <a:pt x="3021806" y="7144"/>
                </a:lnTo>
                <a:lnTo>
                  <a:pt x="3036094" y="7144"/>
                </a:lnTo>
                <a:lnTo>
                  <a:pt x="3043238" y="7144"/>
                </a:lnTo>
                <a:lnTo>
                  <a:pt x="3050381" y="7144"/>
                </a:lnTo>
                <a:lnTo>
                  <a:pt x="3057525" y="0"/>
                </a:lnTo>
                <a:lnTo>
                  <a:pt x="3071813" y="0"/>
                </a:lnTo>
                <a:lnTo>
                  <a:pt x="3078956" y="0"/>
                </a:lnTo>
                <a:lnTo>
                  <a:pt x="3086100" y="0"/>
                </a:lnTo>
                <a:lnTo>
                  <a:pt x="3100388" y="0"/>
                </a:lnTo>
                <a:lnTo>
                  <a:pt x="3107531" y="0"/>
                </a:lnTo>
                <a:lnTo>
                  <a:pt x="3121819" y="0"/>
                </a:lnTo>
                <a:lnTo>
                  <a:pt x="3128963" y="0"/>
                </a:lnTo>
                <a:lnTo>
                  <a:pt x="3143250" y="0"/>
                </a:lnTo>
                <a:lnTo>
                  <a:pt x="3150394" y="0"/>
                </a:lnTo>
                <a:lnTo>
                  <a:pt x="3157538" y="0"/>
                </a:lnTo>
                <a:lnTo>
                  <a:pt x="3171825" y="7144"/>
                </a:lnTo>
                <a:lnTo>
                  <a:pt x="3186113" y="7144"/>
                </a:lnTo>
                <a:lnTo>
                  <a:pt x="3200400" y="7144"/>
                </a:lnTo>
                <a:lnTo>
                  <a:pt x="3214688" y="7144"/>
                </a:lnTo>
                <a:lnTo>
                  <a:pt x="3221831" y="7144"/>
                </a:lnTo>
                <a:lnTo>
                  <a:pt x="3236119" y="7144"/>
                </a:lnTo>
                <a:lnTo>
                  <a:pt x="3243263" y="14287"/>
                </a:lnTo>
                <a:lnTo>
                  <a:pt x="3257550" y="14287"/>
                </a:lnTo>
                <a:lnTo>
                  <a:pt x="3264694" y="14287"/>
                </a:lnTo>
                <a:lnTo>
                  <a:pt x="3278981" y="14287"/>
                </a:lnTo>
                <a:lnTo>
                  <a:pt x="3293269" y="14287"/>
                </a:lnTo>
                <a:lnTo>
                  <a:pt x="3307556" y="14287"/>
                </a:lnTo>
                <a:lnTo>
                  <a:pt x="3321844" y="14287"/>
                </a:lnTo>
                <a:lnTo>
                  <a:pt x="3328988" y="21431"/>
                </a:lnTo>
                <a:lnTo>
                  <a:pt x="3336131" y="21431"/>
                </a:lnTo>
                <a:lnTo>
                  <a:pt x="3350419" y="21431"/>
                </a:lnTo>
                <a:lnTo>
                  <a:pt x="3364706" y="21431"/>
                </a:lnTo>
                <a:lnTo>
                  <a:pt x="3371850" y="21431"/>
                </a:lnTo>
                <a:lnTo>
                  <a:pt x="3386138" y="21431"/>
                </a:lnTo>
                <a:lnTo>
                  <a:pt x="3400425" y="21431"/>
                </a:lnTo>
                <a:lnTo>
                  <a:pt x="3414713" y="21431"/>
                </a:lnTo>
                <a:lnTo>
                  <a:pt x="3421856" y="21431"/>
                </a:lnTo>
                <a:lnTo>
                  <a:pt x="3436144" y="21431"/>
                </a:lnTo>
                <a:lnTo>
                  <a:pt x="3443288" y="21431"/>
                </a:lnTo>
                <a:lnTo>
                  <a:pt x="3457576" y="21431"/>
                </a:lnTo>
                <a:lnTo>
                  <a:pt x="3471863" y="21431"/>
                </a:lnTo>
                <a:lnTo>
                  <a:pt x="3479007" y="21431"/>
                </a:lnTo>
                <a:lnTo>
                  <a:pt x="3486151" y="21431"/>
                </a:lnTo>
                <a:lnTo>
                  <a:pt x="3500438" y="21431"/>
                </a:lnTo>
                <a:lnTo>
                  <a:pt x="3514726" y="21431"/>
                </a:lnTo>
                <a:lnTo>
                  <a:pt x="3521869" y="21431"/>
                </a:lnTo>
                <a:lnTo>
                  <a:pt x="3536157" y="28575"/>
                </a:lnTo>
                <a:lnTo>
                  <a:pt x="3550444" y="28575"/>
                </a:lnTo>
                <a:lnTo>
                  <a:pt x="3557588" y="28575"/>
                </a:lnTo>
                <a:lnTo>
                  <a:pt x="3571876" y="28575"/>
                </a:lnTo>
                <a:lnTo>
                  <a:pt x="3586163" y="28575"/>
                </a:lnTo>
                <a:lnTo>
                  <a:pt x="3593307" y="28575"/>
                </a:lnTo>
                <a:lnTo>
                  <a:pt x="3607594" y="35719"/>
                </a:lnTo>
                <a:lnTo>
                  <a:pt x="3614738" y="35719"/>
                </a:lnTo>
                <a:lnTo>
                  <a:pt x="3629026" y="35719"/>
                </a:lnTo>
                <a:lnTo>
                  <a:pt x="3643313" y="35719"/>
                </a:lnTo>
                <a:lnTo>
                  <a:pt x="3657601" y="35719"/>
                </a:lnTo>
                <a:lnTo>
                  <a:pt x="3664744" y="35719"/>
                </a:lnTo>
                <a:lnTo>
                  <a:pt x="3679032" y="35719"/>
                </a:lnTo>
                <a:lnTo>
                  <a:pt x="3693319" y="42862"/>
                </a:lnTo>
                <a:lnTo>
                  <a:pt x="3700463" y="42862"/>
                </a:lnTo>
                <a:lnTo>
                  <a:pt x="3714751" y="42862"/>
                </a:lnTo>
                <a:lnTo>
                  <a:pt x="3721894" y="42862"/>
                </a:lnTo>
                <a:lnTo>
                  <a:pt x="3736182" y="42862"/>
                </a:lnTo>
                <a:lnTo>
                  <a:pt x="3750469" y="50006"/>
                </a:lnTo>
                <a:lnTo>
                  <a:pt x="3764757" y="50006"/>
                </a:lnTo>
                <a:lnTo>
                  <a:pt x="3771901" y="50006"/>
                </a:lnTo>
                <a:lnTo>
                  <a:pt x="3779044" y="57150"/>
                </a:lnTo>
                <a:lnTo>
                  <a:pt x="3793332" y="57150"/>
                </a:lnTo>
                <a:lnTo>
                  <a:pt x="3807619" y="57150"/>
                </a:lnTo>
                <a:lnTo>
                  <a:pt x="3814763" y="57150"/>
                </a:lnTo>
                <a:lnTo>
                  <a:pt x="3821907" y="57150"/>
                </a:lnTo>
                <a:lnTo>
                  <a:pt x="3836194" y="57150"/>
                </a:lnTo>
                <a:lnTo>
                  <a:pt x="3843338" y="57150"/>
                </a:lnTo>
                <a:lnTo>
                  <a:pt x="3850482" y="57150"/>
                </a:lnTo>
                <a:lnTo>
                  <a:pt x="3850482" y="64294"/>
                </a:lnTo>
                <a:lnTo>
                  <a:pt x="3850482" y="64294"/>
                </a:lnTo>
                <a:lnTo>
                  <a:pt x="3850482" y="64294"/>
                </a:lnTo>
                <a:lnTo>
                  <a:pt x="3850482" y="642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24163" y="5935664"/>
            <a:ext cx="4043362" cy="130175"/>
          </a:xfrm>
          <a:custGeom>
            <a:avLst/>
            <a:gdLst/>
            <a:ahLst/>
            <a:cxnLst/>
            <a:rect l="0" t="0" r="0" b="0"/>
            <a:pathLst>
              <a:path w="4043364" h="128588">
                <a:moveTo>
                  <a:pt x="0" y="7144"/>
                </a:move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7144"/>
                </a:lnTo>
                <a:lnTo>
                  <a:pt x="0" y="14287"/>
                </a:lnTo>
                <a:lnTo>
                  <a:pt x="7144" y="14287"/>
                </a:lnTo>
                <a:lnTo>
                  <a:pt x="14288" y="14287"/>
                </a:lnTo>
                <a:lnTo>
                  <a:pt x="21431" y="14287"/>
                </a:lnTo>
                <a:lnTo>
                  <a:pt x="28575" y="14287"/>
                </a:lnTo>
                <a:lnTo>
                  <a:pt x="35719" y="14287"/>
                </a:lnTo>
                <a:lnTo>
                  <a:pt x="35719" y="21431"/>
                </a:lnTo>
                <a:lnTo>
                  <a:pt x="42863" y="21431"/>
                </a:lnTo>
                <a:lnTo>
                  <a:pt x="50006" y="21431"/>
                </a:lnTo>
                <a:lnTo>
                  <a:pt x="57150" y="21431"/>
                </a:lnTo>
                <a:lnTo>
                  <a:pt x="57150" y="21431"/>
                </a:lnTo>
                <a:lnTo>
                  <a:pt x="64294" y="21431"/>
                </a:lnTo>
                <a:lnTo>
                  <a:pt x="71438" y="21431"/>
                </a:lnTo>
                <a:lnTo>
                  <a:pt x="78581" y="28575"/>
                </a:lnTo>
                <a:lnTo>
                  <a:pt x="85725" y="28575"/>
                </a:lnTo>
                <a:lnTo>
                  <a:pt x="92869" y="28575"/>
                </a:lnTo>
                <a:lnTo>
                  <a:pt x="100013" y="28575"/>
                </a:lnTo>
                <a:lnTo>
                  <a:pt x="107156" y="28575"/>
                </a:lnTo>
                <a:lnTo>
                  <a:pt x="107156" y="28575"/>
                </a:lnTo>
                <a:lnTo>
                  <a:pt x="121444" y="28575"/>
                </a:lnTo>
                <a:lnTo>
                  <a:pt x="128588" y="28575"/>
                </a:lnTo>
                <a:lnTo>
                  <a:pt x="128588" y="28575"/>
                </a:lnTo>
                <a:lnTo>
                  <a:pt x="135731" y="28575"/>
                </a:lnTo>
                <a:lnTo>
                  <a:pt x="142875" y="28575"/>
                </a:lnTo>
                <a:lnTo>
                  <a:pt x="150019" y="35719"/>
                </a:lnTo>
                <a:lnTo>
                  <a:pt x="157163" y="35719"/>
                </a:lnTo>
                <a:lnTo>
                  <a:pt x="164306" y="35719"/>
                </a:lnTo>
                <a:lnTo>
                  <a:pt x="171450" y="35719"/>
                </a:lnTo>
                <a:lnTo>
                  <a:pt x="178594" y="35719"/>
                </a:lnTo>
                <a:lnTo>
                  <a:pt x="185738" y="35719"/>
                </a:lnTo>
                <a:lnTo>
                  <a:pt x="192881" y="35719"/>
                </a:lnTo>
                <a:lnTo>
                  <a:pt x="200025" y="35719"/>
                </a:lnTo>
                <a:lnTo>
                  <a:pt x="200025" y="35719"/>
                </a:lnTo>
                <a:lnTo>
                  <a:pt x="207169" y="35719"/>
                </a:lnTo>
                <a:lnTo>
                  <a:pt x="221456" y="35719"/>
                </a:lnTo>
                <a:lnTo>
                  <a:pt x="228600" y="35719"/>
                </a:lnTo>
                <a:lnTo>
                  <a:pt x="235744" y="42862"/>
                </a:lnTo>
                <a:lnTo>
                  <a:pt x="242888" y="42862"/>
                </a:lnTo>
                <a:lnTo>
                  <a:pt x="250031" y="42862"/>
                </a:lnTo>
                <a:lnTo>
                  <a:pt x="257175" y="35719"/>
                </a:lnTo>
                <a:lnTo>
                  <a:pt x="264319" y="35719"/>
                </a:lnTo>
                <a:lnTo>
                  <a:pt x="271463" y="35719"/>
                </a:lnTo>
                <a:lnTo>
                  <a:pt x="278606" y="35719"/>
                </a:lnTo>
                <a:lnTo>
                  <a:pt x="285750" y="42862"/>
                </a:lnTo>
                <a:lnTo>
                  <a:pt x="292894" y="35719"/>
                </a:lnTo>
                <a:lnTo>
                  <a:pt x="300038" y="35719"/>
                </a:lnTo>
                <a:lnTo>
                  <a:pt x="307181" y="35719"/>
                </a:lnTo>
                <a:lnTo>
                  <a:pt x="314325" y="35719"/>
                </a:lnTo>
                <a:lnTo>
                  <a:pt x="328613" y="35719"/>
                </a:lnTo>
                <a:lnTo>
                  <a:pt x="335756" y="35719"/>
                </a:lnTo>
                <a:lnTo>
                  <a:pt x="342900" y="35719"/>
                </a:lnTo>
                <a:lnTo>
                  <a:pt x="350044" y="35719"/>
                </a:lnTo>
                <a:lnTo>
                  <a:pt x="357188" y="42862"/>
                </a:lnTo>
                <a:lnTo>
                  <a:pt x="364331" y="35719"/>
                </a:lnTo>
                <a:lnTo>
                  <a:pt x="371475" y="35719"/>
                </a:lnTo>
                <a:lnTo>
                  <a:pt x="378619" y="35719"/>
                </a:lnTo>
                <a:lnTo>
                  <a:pt x="392906" y="35719"/>
                </a:lnTo>
                <a:lnTo>
                  <a:pt x="400050" y="35719"/>
                </a:lnTo>
                <a:lnTo>
                  <a:pt x="407194" y="35719"/>
                </a:lnTo>
                <a:lnTo>
                  <a:pt x="414338" y="35719"/>
                </a:lnTo>
                <a:lnTo>
                  <a:pt x="428625" y="35719"/>
                </a:lnTo>
                <a:lnTo>
                  <a:pt x="435769" y="35719"/>
                </a:lnTo>
                <a:lnTo>
                  <a:pt x="442913" y="35719"/>
                </a:lnTo>
                <a:lnTo>
                  <a:pt x="450056" y="35719"/>
                </a:lnTo>
                <a:lnTo>
                  <a:pt x="464344" y="35719"/>
                </a:lnTo>
                <a:lnTo>
                  <a:pt x="471488" y="35719"/>
                </a:lnTo>
                <a:lnTo>
                  <a:pt x="478631" y="35719"/>
                </a:lnTo>
                <a:lnTo>
                  <a:pt x="492919" y="35719"/>
                </a:lnTo>
                <a:lnTo>
                  <a:pt x="500063" y="35719"/>
                </a:lnTo>
                <a:lnTo>
                  <a:pt x="507206" y="35719"/>
                </a:lnTo>
                <a:lnTo>
                  <a:pt x="521494" y="35719"/>
                </a:lnTo>
                <a:lnTo>
                  <a:pt x="528638" y="35719"/>
                </a:lnTo>
                <a:lnTo>
                  <a:pt x="542925" y="35719"/>
                </a:lnTo>
                <a:lnTo>
                  <a:pt x="550069" y="28575"/>
                </a:lnTo>
                <a:lnTo>
                  <a:pt x="564356" y="28575"/>
                </a:lnTo>
                <a:lnTo>
                  <a:pt x="571500" y="28575"/>
                </a:lnTo>
                <a:lnTo>
                  <a:pt x="578644" y="28575"/>
                </a:lnTo>
                <a:lnTo>
                  <a:pt x="592931" y="28575"/>
                </a:lnTo>
                <a:lnTo>
                  <a:pt x="600075" y="28575"/>
                </a:lnTo>
                <a:lnTo>
                  <a:pt x="607219" y="28575"/>
                </a:lnTo>
                <a:lnTo>
                  <a:pt x="621506" y="28575"/>
                </a:lnTo>
                <a:lnTo>
                  <a:pt x="628650" y="21431"/>
                </a:lnTo>
                <a:lnTo>
                  <a:pt x="642938" y="21431"/>
                </a:lnTo>
                <a:lnTo>
                  <a:pt x="650081" y="21431"/>
                </a:lnTo>
                <a:lnTo>
                  <a:pt x="664369" y="21431"/>
                </a:lnTo>
                <a:lnTo>
                  <a:pt x="671513" y="14287"/>
                </a:lnTo>
                <a:lnTo>
                  <a:pt x="678656" y="14287"/>
                </a:lnTo>
                <a:lnTo>
                  <a:pt x="692944" y="14287"/>
                </a:lnTo>
                <a:lnTo>
                  <a:pt x="700088" y="14287"/>
                </a:lnTo>
                <a:lnTo>
                  <a:pt x="714375" y="14287"/>
                </a:lnTo>
                <a:lnTo>
                  <a:pt x="721519" y="7144"/>
                </a:lnTo>
                <a:lnTo>
                  <a:pt x="735806" y="7144"/>
                </a:lnTo>
                <a:lnTo>
                  <a:pt x="742950" y="7144"/>
                </a:lnTo>
                <a:lnTo>
                  <a:pt x="757238" y="7144"/>
                </a:lnTo>
                <a:lnTo>
                  <a:pt x="764381" y="7144"/>
                </a:lnTo>
                <a:lnTo>
                  <a:pt x="778669" y="7144"/>
                </a:lnTo>
                <a:lnTo>
                  <a:pt x="785813" y="7144"/>
                </a:lnTo>
                <a:lnTo>
                  <a:pt x="800100" y="0"/>
                </a:lnTo>
                <a:lnTo>
                  <a:pt x="807244" y="0"/>
                </a:lnTo>
                <a:lnTo>
                  <a:pt x="814388" y="0"/>
                </a:lnTo>
                <a:lnTo>
                  <a:pt x="828675" y="0"/>
                </a:lnTo>
                <a:lnTo>
                  <a:pt x="835819" y="0"/>
                </a:lnTo>
                <a:lnTo>
                  <a:pt x="842963" y="0"/>
                </a:lnTo>
                <a:lnTo>
                  <a:pt x="857250" y="0"/>
                </a:lnTo>
                <a:lnTo>
                  <a:pt x="864394" y="0"/>
                </a:lnTo>
                <a:lnTo>
                  <a:pt x="878681" y="0"/>
                </a:lnTo>
                <a:lnTo>
                  <a:pt x="885825" y="0"/>
                </a:lnTo>
                <a:lnTo>
                  <a:pt x="900113" y="0"/>
                </a:lnTo>
                <a:lnTo>
                  <a:pt x="907256" y="0"/>
                </a:lnTo>
                <a:lnTo>
                  <a:pt x="914400" y="0"/>
                </a:lnTo>
                <a:lnTo>
                  <a:pt x="928688" y="7144"/>
                </a:lnTo>
                <a:lnTo>
                  <a:pt x="942975" y="7144"/>
                </a:lnTo>
                <a:lnTo>
                  <a:pt x="950119" y="7144"/>
                </a:lnTo>
                <a:lnTo>
                  <a:pt x="957263" y="7144"/>
                </a:lnTo>
                <a:lnTo>
                  <a:pt x="964406" y="14287"/>
                </a:lnTo>
                <a:lnTo>
                  <a:pt x="978694" y="14287"/>
                </a:lnTo>
                <a:lnTo>
                  <a:pt x="985838" y="14287"/>
                </a:lnTo>
                <a:lnTo>
                  <a:pt x="1000125" y="21431"/>
                </a:lnTo>
                <a:lnTo>
                  <a:pt x="1007269" y="21431"/>
                </a:lnTo>
                <a:lnTo>
                  <a:pt x="1021556" y="21431"/>
                </a:lnTo>
                <a:lnTo>
                  <a:pt x="1028700" y="21431"/>
                </a:lnTo>
                <a:lnTo>
                  <a:pt x="1035844" y="21431"/>
                </a:lnTo>
                <a:lnTo>
                  <a:pt x="1050131" y="28575"/>
                </a:lnTo>
                <a:lnTo>
                  <a:pt x="1057275" y="28575"/>
                </a:lnTo>
                <a:lnTo>
                  <a:pt x="1071563" y="28575"/>
                </a:lnTo>
                <a:lnTo>
                  <a:pt x="1078706" y="28575"/>
                </a:lnTo>
                <a:lnTo>
                  <a:pt x="1085850" y="28575"/>
                </a:lnTo>
                <a:lnTo>
                  <a:pt x="1100138" y="28575"/>
                </a:lnTo>
                <a:lnTo>
                  <a:pt x="1107281" y="28575"/>
                </a:lnTo>
                <a:lnTo>
                  <a:pt x="1121569" y="28575"/>
                </a:lnTo>
                <a:lnTo>
                  <a:pt x="1128713" y="28575"/>
                </a:lnTo>
                <a:lnTo>
                  <a:pt x="1143000" y="35719"/>
                </a:lnTo>
                <a:lnTo>
                  <a:pt x="1150144" y="35719"/>
                </a:lnTo>
                <a:lnTo>
                  <a:pt x="1164432" y="35719"/>
                </a:lnTo>
                <a:lnTo>
                  <a:pt x="1171575" y="35719"/>
                </a:lnTo>
                <a:lnTo>
                  <a:pt x="1185863" y="35719"/>
                </a:lnTo>
                <a:lnTo>
                  <a:pt x="1200150" y="35719"/>
                </a:lnTo>
                <a:lnTo>
                  <a:pt x="1214438" y="35719"/>
                </a:lnTo>
                <a:lnTo>
                  <a:pt x="1221582" y="35719"/>
                </a:lnTo>
                <a:lnTo>
                  <a:pt x="1235869" y="35719"/>
                </a:lnTo>
                <a:lnTo>
                  <a:pt x="1243013" y="35719"/>
                </a:lnTo>
                <a:lnTo>
                  <a:pt x="1257300" y="35719"/>
                </a:lnTo>
                <a:lnTo>
                  <a:pt x="1271588" y="35719"/>
                </a:lnTo>
                <a:lnTo>
                  <a:pt x="1278732" y="35719"/>
                </a:lnTo>
                <a:lnTo>
                  <a:pt x="1293019" y="42862"/>
                </a:lnTo>
                <a:lnTo>
                  <a:pt x="1307307" y="42862"/>
                </a:lnTo>
                <a:lnTo>
                  <a:pt x="1321594" y="42862"/>
                </a:lnTo>
                <a:lnTo>
                  <a:pt x="1335882" y="42862"/>
                </a:lnTo>
                <a:lnTo>
                  <a:pt x="1350169" y="42862"/>
                </a:lnTo>
                <a:lnTo>
                  <a:pt x="1357313" y="50006"/>
                </a:lnTo>
                <a:lnTo>
                  <a:pt x="1371600" y="50006"/>
                </a:lnTo>
                <a:lnTo>
                  <a:pt x="1385888" y="50006"/>
                </a:lnTo>
                <a:lnTo>
                  <a:pt x="1400175" y="50006"/>
                </a:lnTo>
                <a:lnTo>
                  <a:pt x="1414463" y="50006"/>
                </a:lnTo>
                <a:lnTo>
                  <a:pt x="1428750" y="50006"/>
                </a:lnTo>
                <a:lnTo>
                  <a:pt x="1443038" y="50006"/>
                </a:lnTo>
                <a:lnTo>
                  <a:pt x="1457325" y="50006"/>
                </a:lnTo>
                <a:lnTo>
                  <a:pt x="1471613" y="50006"/>
                </a:lnTo>
                <a:lnTo>
                  <a:pt x="1485900" y="57150"/>
                </a:lnTo>
                <a:lnTo>
                  <a:pt x="1500188" y="50006"/>
                </a:lnTo>
                <a:lnTo>
                  <a:pt x="1507332" y="50006"/>
                </a:lnTo>
                <a:lnTo>
                  <a:pt x="1521619" y="57150"/>
                </a:lnTo>
                <a:lnTo>
                  <a:pt x="1535907" y="57150"/>
                </a:lnTo>
                <a:lnTo>
                  <a:pt x="1550194" y="50006"/>
                </a:lnTo>
                <a:lnTo>
                  <a:pt x="1564482" y="50006"/>
                </a:lnTo>
                <a:lnTo>
                  <a:pt x="1578769" y="50006"/>
                </a:lnTo>
                <a:lnTo>
                  <a:pt x="1600200" y="50006"/>
                </a:lnTo>
                <a:lnTo>
                  <a:pt x="1614488" y="50006"/>
                </a:lnTo>
                <a:lnTo>
                  <a:pt x="1628775" y="50006"/>
                </a:lnTo>
                <a:lnTo>
                  <a:pt x="1643063" y="50006"/>
                </a:lnTo>
                <a:lnTo>
                  <a:pt x="1657350" y="50006"/>
                </a:lnTo>
                <a:lnTo>
                  <a:pt x="1671638" y="50006"/>
                </a:lnTo>
                <a:lnTo>
                  <a:pt x="1685925" y="50006"/>
                </a:lnTo>
                <a:lnTo>
                  <a:pt x="1700213" y="50006"/>
                </a:lnTo>
                <a:lnTo>
                  <a:pt x="1714500" y="50006"/>
                </a:lnTo>
                <a:lnTo>
                  <a:pt x="1728788" y="50006"/>
                </a:lnTo>
                <a:lnTo>
                  <a:pt x="1743075" y="50006"/>
                </a:lnTo>
                <a:lnTo>
                  <a:pt x="1757363" y="50006"/>
                </a:lnTo>
                <a:lnTo>
                  <a:pt x="1771650" y="50006"/>
                </a:lnTo>
                <a:lnTo>
                  <a:pt x="1785938" y="50006"/>
                </a:lnTo>
                <a:lnTo>
                  <a:pt x="1800225" y="50006"/>
                </a:lnTo>
                <a:lnTo>
                  <a:pt x="1814513" y="50006"/>
                </a:lnTo>
                <a:lnTo>
                  <a:pt x="1828800" y="50006"/>
                </a:lnTo>
                <a:lnTo>
                  <a:pt x="1843088" y="50006"/>
                </a:lnTo>
                <a:lnTo>
                  <a:pt x="1857375" y="50006"/>
                </a:lnTo>
                <a:lnTo>
                  <a:pt x="1878807" y="50006"/>
                </a:lnTo>
                <a:lnTo>
                  <a:pt x="1885950" y="50006"/>
                </a:lnTo>
                <a:lnTo>
                  <a:pt x="1907382" y="42862"/>
                </a:lnTo>
                <a:lnTo>
                  <a:pt x="1914525" y="42862"/>
                </a:lnTo>
                <a:lnTo>
                  <a:pt x="1928813" y="42862"/>
                </a:lnTo>
                <a:lnTo>
                  <a:pt x="1950244" y="42862"/>
                </a:lnTo>
                <a:lnTo>
                  <a:pt x="1964532" y="42862"/>
                </a:lnTo>
                <a:lnTo>
                  <a:pt x="1978819" y="42862"/>
                </a:lnTo>
                <a:lnTo>
                  <a:pt x="1993107" y="42862"/>
                </a:lnTo>
                <a:lnTo>
                  <a:pt x="2014538" y="42862"/>
                </a:lnTo>
                <a:lnTo>
                  <a:pt x="2028825" y="42862"/>
                </a:lnTo>
                <a:lnTo>
                  <a:pt x="2043113" y="42862"/>
                </a:lnTo>
                <a:lnTo>
                  <a:pt x="2057400" y="42862"/>
                </a:lnTo>
                <a:lnTo>
                  <a:pt x="2078832" y="42862"/>
                </a:lnTo>
                <a:lnTo>
                  <a:pt x="2093119" y="42862"/>
                </a:lnTo>
                <a:lnTo>
                  <a:pt x="2114550" y="42862"/>
                </a:lnTo>
                <a:lnTo>
                  <a:pt x="2128838" y="42862"/>
                </a:lnTo>
                <a:lnTo>
                  <a:pt x="2143125" y="42862"/>
                </a:lnTo>
                <a:lnTo>
                  <a:pt x="2157413" y="42862"/>
                </a:lnTo>
                <a:lnTo>
                  <a:pt x="2178844" y="42862"/>
                </a:lnTo>
                <a:lnTo>
                  <a:pt x="2193132" y="42862"/>
                </a:lnTo>
                <a:lnTo>
                  <a:pt x="2214563" y="42862"/>
                </a:lnTo>
                <a:lnTo>
                  <a:pt x="2228850" y="42862"/>
                </a:lnTo>
                <a:lnTo>
                  <a:pt x="2243138" y="42862"/>
                </a:lnTo>
                <a:lnTo>
                  <a:pt x="2257425" y="42862"/>
                </a:lnTo>
                <a:lnTo>
                  <a:pt x="2271713" y="42862"/>
                </a:lnTo>
                <a:lnTo>
                  <a:pt x="2286000" y="42862"/>
                </a:lnTo>
                <a:lnTo>
                  <a:pt x="2300288" y="42862"/>
                </a:lnTo>
                <a:lnTo>
                  <a:pt x="2314575" y="42862"/>
                </a:lnTo>
                <a:lnTo>
                  <a:pt x="2328863" y="50006"/>
                </a:lnTo>
                <a:lnTo>
                  <a:pt x="2343150" y="42862"/>
                </a:lnTo>
                <a:lnTo>
                  <a:pt x="2357438" y="50006"/>
                </a:lnTo>
                <a:lnTo>
                  <a:pt x="2371725" y="50006"/>
                </a:lnTo>
                <a:lnTo>
                  <a:pt x="2386013" y="50006"/>
                </a:lnTo>
                <a:lnTo>
                  <a:pt x="2400300" y="50006"/>
                </a:lnTo>
                <a:lnTo>
                  <a:pt x="2421732" y="50006"/>
                </a:lnTo>
                <a:lnTo>
                  <a:pt x="2436019" y="50006"/>
                </a:lnTo>
                <a:lnTo>
                  <a:pt x="2450307" y="50006"/>
                </a:lnTo>
                <a:lnTo>
                  <a:pt x="2464594" y="50006"/>
                </a:lnTo>
                <a:lnTo>
                  <a:pt x="2478882" y="57150"/>
                </a:lnTo>
                <a:lnTo>
                  <a:pt x="2493169" y="50006"/>
                </a:lnTo>
                <a:lnTo>
                  <a:pt x="2507457" y="50006"/>
                </a:lnTo>
                <a:lnTo>
                  <a:pt x="2521744" y="50006"/>
                </a:lnTo>
                <a:lnTo>
                  <a:pt x="2536032" y="50006"/>
                </a:lnTo>
                <a:lnTo>
                  <a:pt x="2550319" y="50006"/>
                </a:lnTo>
                <a:lnTo>
                  <a:pt x="2557463" y="50006"/>
                </a:lnTo>
                <a:lnTo>
                  <a:pt x="2571750" y="50006"/>
                </a:lnTo>
                <a:lnTo>
                  <a:pt x="2593182" y="50006"/>
                </a:lnTo>
                <a:lnTo>
                  <a:pt x="2600325" y="50006"/>
                </a:lnTo>
                <a:lnTo>
                  <a:pt x="2621757" y="50006"/>
                </a:lnTo>
                <a:lnTo>
                  <a:pt x="2628900" y="50006"/>
                </a:lnTo>
                <a:lnTo>
                  <a:pt x="2643188" y="57150"/>
                </a:lnTo>
                <a:lnTo>
                  <a:pt x="2657475" y="50006"/>
                </a:lnTo>
                <a:lnTo>
                  <a:pt x="2671763" y="50006"/>
                </a:lnTo>
                <a:lnTo>
                  <a:pt x="2686050" y="57150"/>
                </a:lnTo>
                <a:lnTo>
                  <a:pt x="2700338" y="57150"/>
                </a:lnTo>
                <a:lnTo>
                  <a:pt x="2707482" y="50006"/>
                </a:lnTo>
                <a:lnTo>
                  <a:pt x="2728913" y="50006"/>
                </a:lnTo>
                <a:lnTo>
                  <a:pt x="2736057" y="50006"/>
                </a:lnTo>
                <a:lnTo>
                  <a:pt x="2750344" y="50006"/>
                </a:lnTo>
                <a:lnTo>
                  <a:pt x="2764632" y="50006"/>
                </a:lnTo>
                <a:lnTo>
                  <a:pt x="2771775" y="50006"/>
                </a:lnTo>
                <a:lnTo>
                  <a:pt x="2793207" y="50006"/>
                </a:lnTo>
                <a:lnTo>
                  <a:pt x="2800350" y="50006"/>
                </a:lnTo>
                <a:lnTo>
                  <a:pt x="2821782" y="50006"/>
                </a:lnTo>
                <a:lnTo>
                  <a:pt x="2836069" y="57150"/>
                </a:lnTo>
                <a:lnTo>
                  <a:pt x="2843213" y="57150"/>
                </a:lnTo>
                <a:lnTo>
                  <a:pt x="2857500" y="57150"/>
                </a:lnTo>
                <a:lnTo>
                  <a:pt x="2871788" y="57150"/>
                </a:lnTo>
                <a:lnTo>
                  <a:pt x="2886075" y="57150"/>
                </a:lnTo>
                <a:lnTo>
                  <a:pt x="2900363" y="57150"/>
                </a:lnTo>
                <a:lnTo>
                  <a:pt x="2914650" y="57150"/>
                </a:lnTo>
                <a:lnTo>
                  <a:pt x="2936082" y="57150"/>
                </a:lnTo>
                <a:lnTo>
                  <a:pt x="2950369" y="64294"/>
                </a:lnTo>
                <a:lnTo>
                  <a:pt x="2964657" y="57150"/>
                </a:lnTo>
                <a:lnTo>
                  <a:pt x="2978944" y="57150"/>
                </a:lnTo>
                <a:lnTo>
                  <a:pt x="2993232" y="57150"/>
                </a:lnTo>
                <a:lnTo>
                  <a:pt x="3007519" y="57150"/>
                </a:lnTo>
                <a:lnTo>
                  <a:pt x="3021807" y="57150"/>
                </a:lnTo>
                <a:lnTo>
                  <a:pt x="3036094" y="57150"/>
                </a:lnTo>
                <a:lnTo>
                  <a:pt x="3057525" y="57150"/>
                </a:lnTo>
                <a:lnTo>
                  <a:pt x="3064669" y="57150"/>
                </a:lnTo>
                <a:lnTo>
                  <a:pt x="3086100" y="57150"/>
                </a:lnTo>
                <a:lnTo>
                  <a:pt x="3100388" y="57150"/>
                </a:lnTo>
                <a:lnTo>
                  <a:pt x="3114675" y="57150"/>
                </a:lnTo>
                <a:lnTo>
                  <a:pt x="3128963" y="57150"/>
                </a:lnTo>
                <a:lnTo>
                  <a:pt x="3150394" y="50006"/>
                </a:lnTo>
                <a:lnTo>
                  <a:pt x="3171825" y="50006"/>
                </a:lnTo>
                <a:lnTo>
                  <a:pt x="3186113" y="42862"/>
                </a:lnTo>
                <a:lnTo>
                  <a:pt x="3200400" y="42862"/>
                </a:lnTo>
                <a:lnTo>
                  <a:pt x="3214688" y="42862"/>
                </a:lnTo>
                <a:lnTo>
                  <a:pt x="3228975" y="42862"/>
                </a:lnTo>
                <a:lnTo>
                  <a:pt x="3250407" y="42862"/>
                </a:lnTo>
                <a:lnTo>
                  <a:pt x="3264694" y="35719"/>
                </a:lnTo>
                <a:lnTo>
                  <a:pt x="3278982" y="35719"/>
                </a:lnTo>
                <a:lnTo>
                  <a:pt x="3300413" y="42862"/>
                </a:lnTo>
                <a:lnTo>
                  <a:pt x="3307557" y="42862"/>
                </a:lnTo>
                <a:lnTo>
                  <a:pt x="3321844" y="42862"/>
                </a:lnTo>
                <a:lnTo>
                  <a:pt x="3343275" y="42862"/>
                </a:lnTo>
                <a:lnTo>
                  <a:pt x="3357563" y="42862"/>
                </a:lnTo>
                <a:lnTo>
                  <a:pt x="3371850" y="42862"/>
                </a:lnTo>
                <a:lnTo>
                  <a:pt x="3386138" y="42862"/>
                </a:lnTo>
                <a:lnTo>
                  <a:pt x="3400425" y="42862"/>
                </a:lnTo>
                <a:lnTo>
                  <a:pt x="3421857" y="50006"/>
                </a:lnTo>
                <a:lnTo>
                  <a:pt x="3436144" y="50006"/>
                </a:lnTo>
                <a:lnTo>
                  <a:pt x="3457575" y="50006"/>
                </a:lnTo>
                <a:lnTo>
                  <a:pt x="3471863" y="50006"/>
                </a:lnTo>
                <a:lnTo>
                  <a:pt x="3486150" y="57150"/>
                </a:lnTo>
                <a:lnTo>
                  <a:pt x="3507582" y="57150"/>
                </a:lnTo>
                <a:lnTo>
                  <a:pt x="3521869" y="57150"/>
                </a:lnTo>
                <a:lnTo>
                  <a:pt x="3543300" y="64294"/>
                </a:lnTo>
                <a:lnTo>
                  <a:pt x="3564732" y="64294"/>
                </a:lnTo>
                <a:lnTo>
                  <a:pt x="3586163" y="64294"/>
                </a:lnTo>
                <a:lnTo>
                  <a:pt x="3600451" y="71437"/>
                </a:lnTo>
                <a:lnTo>
                  <a:pt x="3621882" y="71437"/>
                </a:lnTo>
                <a:lnTo>
                  <a:pt x="3636170" y="71437"/>
                </a:lnTo>
                <a:lnTo>
                  <a:pt x="3657601" y="71437"/>
                </a:lnTo>
                <a:lnTo>
                  <a:pt x="3679032" y="71437"/>
                </a:lnTo>
                <a:lnTo>
                  <a:pt x="3700463" y="78581"/>
                </a:lnTo>
                <a:lnTo>
                  <a:pt x="3714751" y="78581"/>
                </a:lnTo>
                <a:lnTo>
                  <a:pt x="3736182" y="78581"/>
                </a:lnTo>
                <a:lnTo>
                  <a:pt x="3750470" y="78581"/>
                </a:lnTo>
                <a:lnTo>
                  <a:pt x="3764757" y="78581"/>
                </a:lnTo>
                <a:lnTo>
                  <a:pt x="3786188" y="78581"/>
                </a:lnTo>
                <a:lnTo>
                  <a:pt x="3807620" y="78581"/>
                </a:lnTo>
                <a:lnTo>
                  <a:pt x="3821907" y="78581"/>
                </a:lnTo>
                <a:lnTo>
                  <a:pt x="3843338" y="85725"/>
                </a:lnTo>
                <a:lnTo>
                  <a:pt x="3864770" y="85725"/>
                </a:lnTo>
                <a:lnTo>
                  <a:pt x="3879057" y="85725"/>
                </a:lnTo>
                <a:lnTo>
                  <a:pt x="3900488" y="92869"/>
                </a:lnTo>
                <a:lnTo>
                  <a:pt x="3921920" y="92869"/>
                </a:lnTo>
                <a:lnTo>
                  <a:pt x="3943351" y="92869"/>
                </a:lnTo>
                <a:lnTo>
                  <a:pt x="3957638" y="100012"/>
                </a:lnTo>
                <a:lnTo>
                  <a:pt x="3979070" y="107156"/>
                </a:lnTo>
                <a:lnTo>
                  <a:pt x="3993357" y="107156"/>
                </a:lnTo>
                <a:lnTo>
                  <a:pt x="4007645" y="114300"/>
                </a:lnTo>
                <a:lnTo>
                  <a:pt x="4021932" y="121444"/>
                </a:lnTo>
                <a:lnTo>
                  <a:pt x="4029076" y="121444"/>
                </a:lnTo>
                <a:lnTo>
                  <a:pt x="4036220" y="128587"/>
                </a:lnTo>
                <a:lnTo>
                  <a:pt x="4043363" y="128587"/>
                </a:lnTo>
                <a:lnTo>
                  <a:pt x="4043363" y="1285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681289" y="6315076"/>
            <a:ext cx="928687" cy="42863"/>
          </a:xfrm>
          <a:custGeom>
            <a:avLst/>
            <a:gdLst/>
            <a:ahLst/>
            <a:cxnLst/>
            <a:rect l="0" t="0" r="0" b="0"/>
            <a:pathLst>
              <a:path w="928689" h="42863">
                <a:moveTo>
                  <a:pt x="7144" y="42862"/>
                </a:moveTo>
                <a:lnTo>
                  <a:pt x="7144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7144" y="28575"/>
                </a:lnTo>
                <a:lnTo>
                  <a:pt x="7144" y="28575"/>
                </a:lnTo>
                <a:lnTo>
                  <a:pt x="14288" y="28575"/>
                </a:lnTo>
                <a:lnTo>
                  <a:pt x="21431" y="21431"/>
                </a:lnTo>
                <a:lnTo>
                  <a:pt x="21431" y="21431"/>
                </a:lnTo>
                <a:lnTo>
                  <a:pt x="35719" y="14287"/>
                </a:lnTo>
                <a:lnTo>
                  <a:pt x="50006" y="14287"/>
                </a:lnTo>
                <a:lnTo>
                  <a:pt x="57150" y="14287"/>
                </a:lnTo>
                <a:lnTo>
                  <a:pt x="64294" y="14287"/>
                </a:lnTo>
                <a:lnTo>
                  <a:pt x="71438" y="7143"/>
                </a:lnTo>
                <a:lnTo>
                  <a:pt x="85725" y="7143"/>
                </a:lnTo>
                <a:lnTo>
                  <a:pt x="92869" y="7143"/>
                </a:lnTo>
                <a:lnTo>
                  <a:pt x="100013" y="7143"/>
                </a:lnTo>
                <a:lnTo>
                  <a:pt x="114300" y="0"/>
                </a:lnTo>
                <a:lnTo>
                  <a:pt x="121444" y="0"/>
                </a:lnTo>
                <a:lnTo>
                  <a:pt x="135731" y="0"/>
                </a:lnTo>
                <a:lnTo>
                  <a:pt x="142875" y="0"/>
                </a:lnTo>
                <a:lnTo>
                  <a:pt x="157163" y="0"/>
                </a:lnTo>
                <a:lnTo>
                  <a:pt x="171450" y="0"/>
                </a:lnTo>
                <a:lnTo>
                  <a:pt x="185738" y="0"/>
                </a:lnTo>
                <a:lnTo>
                  <a:pt x="192881" y="7143"/>
                </a:lnTo>
                <a:lnTo>
                  <a:pt x="207169" y="7143"/>
                </a:lnTo>
                <a:lnTo>
                  <a:pt x="221456" y="7143"/>
                </a:lnTo>
                <a:lnTo>
                  <a:pt x="235744" y="7143"/>
                </a:lnTo>
                <a:lnTo>
                  <a:pt x="242888" y="7143"/>
                </a:lnTo>
                <a:lnTo>
                  <a:pt x="264319" y="7143"/>
                </a:lnTo>
                <a:lnTo>
                  <a:pt x="278606" y="7143"/>
                </a:lnTo>
                <a:lnTo>
                  <a:pt x="292894" y="7143"/>
                </a:lnTo>
                <a:lnTo>
                  <a:pt x="307181" y="7143"/>
                </a:lnTo>
                <a:lnTo>
                  <a:pt x="321469" y="7143"/>
                </a:lnTo>
                <a:lnTo>
                  <a:pt x="342900" y="7143"/>
                </a:lnTo>
                <a:lnTo>
                  <a:pt x="357188" y="7143"/>
                </a:lnTo>
                <a:lnTo>
                  <a:pt x="371475" y="7143"/>
                </a:lnTo>
                <a:lnTo>
                  <a:pt x="392906" y="7143"/>
                </a:lnTo>
                <a:lnTo>
                  <a:pt x="407194" y="7143"/>
                </a:lnTo>
                <a:lnTo>
                  <a:pt x="428625" y="7143"/>
                </a:lnTo>
                <a:lnTo>
                  <a:pt x="442913" y="7143"/>
                </a:lnTo>
                <a:lnTo>
                  <a:pt x="464344" y="7143"/>
                </a:lnTo>
                <a:lnTo>
                  <a:pt x="485775" y="7143"/>
                </a:lnTo>
                <a:lnTo>
                  <a:pt x="507206" y="7143"/>
                </a:lnTo>
                <a:lnTo>
                  <a:pt x="521494" y="7143"/>
                </a:lnTo>
                <a:lnTo>
                  <a:pt x="542925" y="7143"/>
                </a:lnTo>
                <a:lnTo>
                  <a:pt x="564356" y="14287"/>
                </a:lnTo>
                <a:lnTo>
                  <a:pt x="585788" y="14287"/>
                </a:lnTo>
                <a:lnTo>
                  <a:pt x="607219" y="14287"/>
                </a:lnTo>
                <a:lnTo>
                  <a:pt x="628650" y="14287"/>
                </a:lnTo>
                <a:lnTo>
                  <a:pt x="650081" y="14287"/>
                </a:lnTo>
                <a:lnTo>
                  <a:pt x="678656" y="14287"/>
                </a:lnTo>
                <a:lnTo>
                  <a:pt x="700088" y="14287"/>
                </a:lnTo>
                <a:lnTo>
                  <a:pt x="728663" y="21431"/>
                </a:lnTo>
                <a:lnTo>
                  <a:pt x="757238" y="21431"/>
                </a:lnTo>
                <a:lnTo>
                  <a:pt x="785813" y="21431"/>
                </a:lnTo>
                <a:lnTo>
                  <a:pt x="814388" y="14287"/>
                </a:lnTo>
                <a:lnTo>
                  <a:pt x="842963" y="14287"/>
                </a:lnTo>
                <a:lnTo>
                  <a:pt x="878681" y="14287"/>
                </a:lnTo>
                <a:lnTo>
                  <a:pt x="914400" y="14287"/>
                </a:lnTo>
                <a:lnTo>
                  <a:pt x="928688" y="14287"/>
                </a:lnTo>
                <a:lnTo>
                  <a:pt x="928688" y="142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98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0600" lvl="1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b="1" u="sng" dirty="0"/>
              <a:t>Freedom of Assembly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800" dirty="0"/>
              <a:t>Right to gather in groups for any reason as long as the assemblies are peaceful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sz="2800" dirty="0"/>
              <a:t>Right to form and join social clubs, political parties, labor unions, and other organizations</a:t>
            </a:r>
          </a:p>
          <a:p>
            <a:pPr marL="990600" lvl="1" indent="-53340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800" b="1" u="sng" dirty="0"/>
              <a:t>Freedom to Petition</a:t>
            </a:r>
            <a:r>
              <a:rPr lang="en-US" altLang="en-US" sz="2800" dirty="0"/>
              <a:t> 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Right to express your ideas to the government</a:t>
            </a: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r>
              <a:rPr lang="en-US" altLang="en-US" sz="2800" dirty="0"/>
              <a:t>Do they always respond</a:t>
            </a:r>
            <a:r>
              <a:rPr lang="en-US" altLang="en-US" sz="2400" dirty="0"/>
              <a:t>? 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0"/>
            <a:ext cx="8229600" cy="655638"/>
          </a:xfrm>
          <a:ln>
            <a:miter lim="800000"/>
            <a:headEnd/>
            <a:tailEnd/>
          </a:ln>
        </p:spPr>
        <p:txBody>
          <a:bodyPr wrap="square" numCol="1" anchor="t" compatLnSpc="1">
            <a:prstTxWarp prst="textNoShape">
              <a:avLst/>
            </a:prstTxWarp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/>
              <a:t>First Amendment Freedoms</a:t>
            </a:r>
          </a:p>
        </p:txBody>
      </p:sp>
      <p:sp>
        <p:nvSpPr>
          <p:cNvPr id="4" name="Freeform 3"/>
          <p:cNvSpPr/>
          <p:nvPr/>
        </p:nvSpPr>
        <p:spPr>
          <a:xfrm>
            <a:off x="3481388" y="2563814"/>
            <a:ext cx="5765800" cy="115887"/>
          </a:xfrm>
          <a:custGeom>
            <a:avLst/>
            <a:gdLst/>
            <a:ahLst/>
            <a:cxnLst/>
            <a:rect l="0" t="0" r="0" b="0"/>
            <a:pathLst>
              <a:path w="5765008" h="114301">
                <a:moveTo>
                  <a:pt x="0" y="0"/>
                </a:moveTo>
                <a:lnTo>
                  <a:pt x="0" y="7144"/>
                </a:lnTo>
                <a:lnTo>
                  <a:pt x="0" y="7144"/>
                </a:lnTo>
                <a:lnTo>
                  <a:pt x="7144" y="7144"/>
                </a:lnTo>
                <a:lnTo>
                  <a:pt x="7144" y="14287"/>
                </a:lnTo>
                <a:lnTo>
                  <a:pt x="7144" y="14287"/>
                </a:lnTo>
                <a:lnTo>
                  <a:pt x="14288" y="21431"/>
                </a:lnTo>
                <a:lnTo>
                  <a:pt x="14288" y="21431"/>
                </a:lnTo>
                <a:lnTo>
                  <a:pt x="21431" y="28575"/>
                </a:lnTo>
                <a:lnTo>
                  <a:pt x="28575" y="28575"/>
                </a:lnTo>
                <a:lnTo>
                  <a:pt x="35719" y="28575"/>
                </a:lnTo>
                <a:lnTo>
                  <a:pt x="35719" y="28575"/>
                </a:lnTo>
                <a:lnTo>
                  <a:pt x="42863" y="28575"/>
                </a:lnTo>
                <a:lnTo>
                  <a:pt x="42863" y="28575"/>
                </a:lnTo>
                <a:lnTo>
                  <a:pt x="57150" y="28575"/>
                </a:lnTo>
                <a:lnTo>
                  <a:pt x="57150" y="28575"/>
                </a:lnTo>
                <a:lnTo>
                  <a:pt x="64294" y="28575"/>
                </a:lnTo>
                <a:lnTo>
                  <a:pt x="71438" y="28575"/>
                </a:lnTo>
                <a:lnTo>
                  <a:pt x="78581" y="28575"/>
                </a:lnTo>
                <a:lnTo>
                  <a:pt x="85725" y="35719"/>
                </a:lnTo>
                <a:lnTo>
                  <a:pt x="92869" y="35719"/>
                </a:lnTo>
                <a:lnTo>
                  <a:pt x="107156" y="35719"/>
                </a:lnTo>
                <a:lnTo>
                  <a:pt x="114300" y="35719"/>
                </a:lnTo>
                <a:lnTo>
                  <a:pt x="121444" y="35719"/>
                </a:lnTo>
                <a:lnTo>
                  <a:pt x="128588" y="35719"/>
                </a:lnTo>
                <a:lnTo>
                  <a:pt x="135731" y="35719"/>
                </a:lnTo>
                <a:lnTo>
                  <a:pt x="150019" y="28575"/>
                </a:lnTo>
                <a:lnTo>
                  <a:pt x="157163" y="28575"/>
                </a:lnTo>
                <a:lnTo>
                  <a:pt x="164306" y="28575"/>
                </a:lnTo>
                <a:lnTo>
                  <a:pt x="178594" y="28575"/>
                </a:lnTo>
                <a:lnTo>
                  <a:pt x="185738" y="28575"/>
                </a:lnTo>
                <a:lnTo>
                  <a:pt x="200025" y="21431"/>
                </a:lnTo>
                <a:lnTo>
                  <a:pt x="207169" y="21431"/>
                </a:lnTo>
                <a:lnTo>
                  <a:pt x="221456" y="21431"/>
                </a:lnTo>
                <a:lnTo>
                  <a:pt x="235744" y="14287"/>
                </a:lnTo>
                <a:lnTo>
                  <a:pt x="242888" y="14287"/>
                </a:lnTo>
                <a:lnTo>
                  <a:pt x="257175" y="14287"/>
                </a:lnTo>
                <a:lnTo>
                  <a:pt x="264319" y="14287"/>
                </a:lnTo>
                <a:lnTo>
                  <a:pt x="278606" y="14287"/>
                </a:lnTo>
                <a:lnTo>
                  <a:pt x="292894" y="14287"/>
                </a:lnTo>
                <a:lnTo>
                  <a:pt x="300038" y="14287"/>
                </a:lnTo>
                <a:lnTo>
                  <a:pt x="314325" y="7144"/>
                </a:lnTo>
                <a:lnTo>
                  <a:pt x="335756" y="7144"/>
                </a:lnTo>
                <a:lnTo>
                  <a:pt x="342900" y="7144"/>
                </a:lnTo>
                <a:lnTo>
                  <a:pt x="357188" y="14287"/>
                </a:lnTo>
                <a:lnTo>
                  <a:pt x="371475" y="14287"/>
                </a:lnTo>
                <a:lnTo>
                  <a:pt x="385763" y="7144"/>
                </a:lnTo>
                <a:lnTo>
                  <a:pt x="400050" y="7144"/>
                </a:lnTo>
                <a:lnTo>
                  <a:pt x="414338" y="7144"/>
                </a:lnTo>
                <a:lnTo>
                  <a:pt x="421481" y="7144"/>
                </a:lnTo>
                <a:lnTo>
                  <a:pt x="435769" y="7144"/>
                </a:lnTo>
                <a:lnTo>
                  <a:pt x="450056" y="7144"/>
                </a:lnTo>
                <a:lnTo>
                  <a:pt x="471488" y="7144"/>
                </a:lnTo>
                <a:lnTo>
                  <a:pt x="478631" y="7144"/>
                </a:lnTo>
                <a:lnTo>
                  <a:pt x="492919" y="7144"/>
                </a:lnTo>
                <a:lnTo>
                  <a:pt x="507207" y="7144"/>
                </a:lnTo>
                <a:lnTo>
                  <a:pt x="521494" y="0"/>
                </a:lnTo>
                <a:lnTo>
                  <a:pt x="535782" y="0"/>
                </a:lnTo>
                <a:lnTo>
                  <a:pt x="550069" y="0"/>
                </a:lnTo>
                <a:lnTo>
                  <a:pt x="571500" y="0"/>
                </a:lnTo>
                <a:lnTo>
                  <a:pt x="578644" y="0"/>
                </a:lnTo>
                <a:lnTo>
                  <a:pt x="592932" y="0"/>
                </a:lnTo>
                <a:lnTo>
                  <a:pt x="614363" y="0"/>
                </a:lnTo>
                <a:lnTo>
                  <a:pt x="621507" y="0"/>
                </a:lnTo>
                <a:lnTo>
                  <a:pt x="642938" y="7144"/>
                </a:lnTo>
                <a:lnTo>
                  <a:pt x="657225" y="7144"/>
                </a:lnTo>
                <a:lnTo>
                  <a:pt x="671513" y="7144"/>
                </a:lnTo>
                <a:lnTo>
                  <a:pt x="685800" y="7144"/>
                </a:lnTo>
                <a:lnTo>
                  <a:pt x="700088" y="7144"/>
                </a:lnTo>
                <a:lnTo>
                  <a:pt x="714375" y="7144"/>
                </a:lnTo>
                <a:lnTo>
                  <a:pt x="728663" y="14287"/>
                </a:lnTo>
                <a:lnTo>
                  <a:pt x="750094" y="7144"/>
                </a:lnTo>
                <a:lnTo>
                  <a:pt x="764382" y="7144"/>
                </a:lnTo>
                <a:lnTo>
                  <a:pt x="778669" y="14287"/>
                </a:lnTo>
                <a:lnTo>
                  <a:pt x="792957" y="14287"/>
                </a:lnTo>
                <a:lnTo>
                  <a:pt x="814388" y="14287"/>
                </a:lnTo>
                <a:lnTo>
                  <a:pt x="828675" y="14287"/>
                </a:lnTo>
                <a:lnTo>
                  <a:pt x="842963" y="14287"/>
                </a:lnTo>
                <a:lnTo>
                  <a:pt x="864394" y="14287"/>
                </a:lnTo>
                <a:lnTo>
                  <a:pt x="878682" y="14287"/>
                </a:lnTo>
                <a:lnTo>
                  <a:pt x="900113" y="7144"/>
                </a:lnTo>
                <a:lnTo>
                  <a:pt x="907257" y="7144"/>
                </a:lnTo>
                <a:lnTo>
                  <a:pt x="928688" y="7144"/>
                </a:lnTo>
                <a:lnTo>
                  <a:pt x="942975" y="7144"/>
                </a:lnTo>
                <a:lnTo>
                  <a:pt x="964407" y="7144"/>
                </a:lnTo>
                <a:lnTo>
                  <a:pt x="978694" y="7144"/>
                </a:lnTo>
                <a:lnTo>
                  <a:pt x="1000125" y="7144"/>
                </a:lnTo>
                <a:lnTo>
                  <a:pt x="1021557" y="7144"/>
                </a:lnTo>
                <a:lnTo>
                  <a:pt x="1042988" y="14287"/>
                </a:lnTo>
                <a:lnTo>
                  <a:pt x="1057275" y="14287"/>
                </a:lnTo>
                <a:lnTo>
                  <a:pt x="1078707" y="14287"/>
                </a:lnTo>
                <a:lnTo>
                  <a:pt x="1092994" y="14287"/>
                </a:lnTo>
                <a:lnTo>
                  <a:pt x="1114425" y="14287"/>
                </a:lnTo>
                <a:lnTo>
                  <a:pt x="1135857" y="14287"/>
                </a:lnTo>
                <a:lnTo>
                  <a:pt x="1150144" y="14287"/>
                </a:lnTo>
                <a:lnTo>
                  <a:pt x="1171575" y="14287"/>
                </a:lnTo>
                <a:lnTo>
                  <a:pt x="1185863" y="14287"/>
                </a:lnTo>
                <a:lnTo>
                  <a:pt x="1207294" y="14287"/>
                </a:lnTo>
                <a:lnTo>
                  <a:pt x="1228725" y="21431"/>
                </a:lnTo>
                <a:lnTo>
                  <a:pt x="1243013" y="21431"/>
                </a:lnTo>
                <a:lnTo>
                  <a:pt x="1264444" y="21431"/>
                </a:lnTo>
                <a:lnTo>
                  <a:pt x="1278732" y="28575"/>
                </a:lnTo>
                <a:lnTo>
                  <a:pt x="1300163" y="28575"/>
                </a:lnTo>
                <a:lnTo>
                  <a:pt x="1321594" y="28575"/>
                </a:lnTo>
                <a:lnTo>
                  <a:pt x="1335882" y="28575"/>
                </a:lnTo>
                <a:lnTo>
                  <a:pt x="1357313" y="28575"/>
                </a:lnTo>
                <a:lnTo>
                  <a:pt x="1371600" y="28575"/>
                </a:lnTo>
                <a:lnTo>
                  <a:pt x="1393032" y="28575"/>
                </a:lnTo>
                <a:lnTo>
                  <a:pt x="1407319" y="35719"/>
                </a:lnTo>
                <a:lnTo>
                  <a:pt x="1428750" y="35719"/>
                </a:lnTo>
                <a:lnTo>
                  <a:pt x="1443038" y="35719"/>
                </a:lnTo>
                <a:lnTo>
                  <a:pt x="1464469" y="42862"/>
                </a:lnTo>
                <a:lnTo>
                  <a:pt x="1485900" y="42862"/>
                </a:lnTo>
                <a:lnTo>
                  <a:pt x="1507332" y="42862"/>
                </a:lnTo>
                <a:lnTo>
                  <a:pt x="1521619" y="42862"/>
                </a:lnTo>
                <a:lnTo>
                  <a:pt x="1535907" y="50006"/>
                </a:lnTo>
                <a:lnTo>
                  <a:pt x="1557338" y="50006"/>
                </a:lnTo>
                <a:lnTo>
                  <a:pt x="1578769" y="50006"/>
                </a:lnTo>
                <a:lnTo>
                  <a:pt x="1600200" y="50006"/>
                </a:lnTo>
                <a:lnTo>
                  <a:pt x="1614488" y="50006"/>
                </a:lnTo>
                <a:lnTo>
                  <a:pt x="1635919" y="50006"/>
                </a:lnTo>
                <a:lnTo>
                  <a:pt x="1657350" y="50006"/>
                </a:lnTo>
                <a:lnTo>
                  <a:pt x="1678782" y="42862"/>
                </a:lnTo>
                <a:lnTo>
                  <a:pt x="1693069" y="42862"/>
                </a:lnTo>
                <a:lnTo>
                  <a:pt x="1714500" y="42862"/>
                </a:lnTo>
                <a:lnTo>
                  <a:pt x="1728788" y="42862"/>
                </a:lnTo>
                <a:lnTo>
                  <a:pt x="1750219" y="42862"/>
                </a:lnTo>
                <a:lnTo>
                  <a:pt x="1771650" y="42862"/>
                </a:lnTo>
                <a:lnTo>
                  <a:pt x="1793082" y="42862"/>
                </a:lnTo>
                <a:lnTo>
                  <a:pt x="1814513" y="42862"/>
                </a:lnTo>
                <a:lnTo>
                  <a:pt x="1835944" y="50006"/>
                </a:lnTo>
                <a:lnTo>
                  <a:pt x="1857375" y="50006"/>
                </a:lnTo>
                <a:lnTo>
                  <a:pt x="1871663" y="50006"/>
                </a:lnTo>
                <a:lnTo>
                  <a:pt x="1900238" y="50006"/>
                </a:lnTo>
                <a:lnTo>
                  <a:pt x="1914525" y="50006"/>
                </a:lnTo>
                <a:lnTo>
                  <a:pt x="1928813" y="50006"/>
                </a:lnTo>
                <a:lnTo>
                  <a:pt x="1950244" y="50006"/>
                </a:lnTo>
                <a:lnTo>
                  <a:pt x="1971675" y="50006"/>
                </a:lnTo>
                <a:lnTo>
                  <a:pt x="1985963" y="50006"/>
                </a:lnTo>
                <a:lnTo>
                  <a:pt x="2007394" y="50006"/>
                </a:lnTo>
                <a:lnTo>
                  <a:pt x="2021682" y="50006"/>
                </a:lnTo>
                <a:lnTo>
                  <a:pt x="2043113" y="50006"/>
                </a:lnTo>
                <a:lnTo>
                  <a:pt x="2057400" y="50006"/>
                </a:lnTo>
                <a:lnTo>
                  <a:pt x="2078832" y="50006"/>
                </a:lnTo>
                <a:lnTo>
                  <a:pt x="2100263" y="50006"/>
                </a:lnTo>
                <a:lnTo>
                  <a:pt x="2114550" y="57150"/>
                </a:lnTo>
                <a:lnTo>
                  <a:pt x="2135982" y="57150"/>
                </a:lnTo>
                <a:lnTo>
                  <a:pt x="2150269" y="57150"/>
                </a:lnTo>
                <a:lnTo>
                  <a:pt x="2171700" y="57150"/>
                </a:lnTo>
                <a:lnTo>
                  <a:pt x="2185988" y="64294"/>
                </a:lnTo>
                <a:lnTo>
                  <a:pt x="2207419" y="64294"/>
                </a:lnTo>
                <a:lnTo>
                  <a:pt x="2221707" y="64294"/>
                </a:lnTo>
                <a:lnTo>
                  <a:pt x="2243138" y="71437"/>
                </a:lnTo>
                <a:lnTo>
                  <a:pt x="2257425" y="71437"/>
                </a:lnTo>
                <a:lnTo>
                  <a:pt x="2278857" y="78581"/>
                </a:lnTo>
                <a:lnTo>
                  <a:pt x="2300288" y="78581"/>
                </a:lnTo>
                <a:lnTo>
                  <a:pt x="2314575" y="78581"/>
                </a:lnTo>
                <a:lnTo>
                  <a:pt x="2328863" y="85725"/>
                </a:lnTo>
                <a:lnTo>
                  <a:pt x="2357438" y="85725"/>
                </a:lnTo>
                <a:lnTo>
                  <a:pt x="2371725" y="85725"/>
                </a:lnTo>
                <a:lnTo>
                  <a:pt x="2386013" y="92869"/>
                </a:lnTo>
                <a:lnTo>
                  <a:pt x="2400300" y="92869"/>
                </a:lnTo>
                <a:lnTo>
                  <a:pt x="2421732" y="100012"/>
                </a:lnTo>
                <a:lnTo>
                  <a:pt x="2443163" y="100012"/>
                </a:lnTo>
                <a:lnTo>
                  <a:pt x="2464594" y="100012"/>
                </a:lnTo>
                <a:lnTo>
                  <a:pt x="2478882" y="100012"/>
                </a:lnTo>
                <a:lnTo>
                  <a:pt x="2493169" y="107156"/>
                </a:lnTo>
                <a:lnTo>
                  <a:pt x="2507457" y="107156"/>
                </a:lnTo>
                <a:lnTo>
                  <a:pt x="2528888" y="107156"/>
                </a:lnTo>
                <a:lnTo>
                  <a:pt x="2543175" y="114300"/>
                </a:lnTo>
                <a:lnTo>
                  <a:pt x="2564607" y="114300"/>
                </a:lnTo>
                <a:lnTo>
                  <a:pt x="2586038" y="114300"/>
                </a:lnTo>
                <a:lnTo>
                  <a:pt x="2600325" y="114300"/>
                </a:lnTo>
                <a:lnTo>
                  <a:pt x="2614613" y="114300"/>
                </a:lnTo>
                <a:lnTo>
                  <a:pt x="2636044" y="114300"/>
                </a:lnTo>
                <a:lnTo>
                  <a:pt x="2650332" y="114300"/>
                </a:lnTo>
                <a:lnTo>
                  <a:pt x="2671763" y="114300"/>
                </a:lnTo>
                <a:lnTo>
                  <a:pt x="2693194" y="114300"/>
                </a:lnTo>
                <a:lnTo>
                  <a:pt x="2714625" y="114300"/>
                </a:lnTo>
                <a:lnTo>
                  <a:pt x="2736057" y="114300"/>
                </a:lnTo>
                <a:lnTo>
                  <a:pt x="2757488" y="114300"/>
                </a:lnTo>
                <a:lnTo>
                  <a:pt x="2771775" y="114300"/>
                </a:lnTo>
                <a:lnTo>
                  <a:pt x="2793207" y="114300"/>
                </a:lnTo>
                <a:lnTo>
                  <a:pt x="2814638" y="114300"/>
                </a:lnTo>
                <a:lnTo>
                  <a:pt x="2828925" y="107156"/>
                </a:lnTo>
                <a:lnTo>
                  <a:pt x="2850357" y="114300"/>
                </a:lnTo>
                <a:lnTo>
                  <a:pt x="2871788" y="114300"/>
                </a:lnTo>
                <a:lnTo>
                  <a:pt x="2893219" y="107156"/>
                </a:lnTo>
                <a:lnTo>
                  <a:pt x="2914650" y="107156"/>
                </a:lnTo>
                <a:lnTo>
                  <a:pt x="2936082" y="107156"/>
                </a:lnTo>
                <a:lnTo>
                  <a:pt x="2950370" y="100012"/>
                </a:lnTo>
                <a:lnTo>
                  <a:pt x="2971801" y="100012"/>
                </a:lnTo>
                <a:lnTo>
                  <a:pt x="2993232" y="100012"/>
                </a:lnTo>
                <a:lnTo>
                  <a:pt x="3007520" y="100012"/>
                </a:lnTo>
                <a:lnTo>
                  <a:pt x="3036095" y="92869"/>
                </a:lnTo>
                <a:lnTo>
                  <a:pt x="3050382" y="92869"/>
                </a:lnTo>
                <a:lnTo>
                  <a:pt x="3071813" y="92869"/>
                </a:lnTo>
                <a:lnTo>
                  <a:pt x="3093245" y="85725"/>
                </a:lnTo>
                <a:lnTo>
                  <a:pt x="3107532" y="85725"/>
                </a:lnTo>
                <a:lnTo>
                  <a:pt x="3136107" y="85725"/>
                </a:lnTo>
                <a:lnTo>
                  <a:pt x="3150395" y="78581"/>
                </a:lnTo>
                <a:lnTo>
                  <a:pt x="3171826" y="78581"/>
                </a:lnTo>
                <a:lnTo>
                  <a:pt x="3193257" y="78581"/>
                </a:lnTo>
                <a:lnTo>
                  <a:pt x="3214688" y="78581"/>
                </a:lnTo>
                <a:lnTo>
                  <a:pt x="3236120" y="71437"/>
                </a:lnTo>
                <a:lnTo>
                  <a:pt x="3257551" y="71437"/>
                </a:lnTo>
                <a:lnTo>
                  <a:pt x="3271838" y="71437"/>
                </a:lnTo>
                <a:lnTo>
                  <a:pt x="3293270" y="71437"/>
                </a:lnTo>
                <a:lnTo>
                  <a:pt x="3314701" y="71437"/>
                </a:lnTo>
                <a:lnTo>
                  <a:pt x="3336132" y="64294"/>
                </a:lnTo>
                <a:lnTo>
                  <a:pt x="3357563" y="64294"/>
                </a:lnTo>
                <a:lnTo>
                  <a:pt x="3371851" y="64294"/>
                </a:lnTo>
                <a:lnTo>
                  <a:pt x="3400426" y="57150"/>
                </a:lnTo>
                <a:lnTo>
                  <a:pt x="3414713" y="57150"/>
                </a:lnTo>
                <a:lnTo>
                  <a:pt x="3436145" y="57150"/>
                </a:lnTo>
                <a:lnTo>
                  <a:pt x="3457576" y="57150"/>
                </a:lnTo>
                <a:lnTo>
                  <a:pt x="3479007" y="57150"/>
                </a:lnTo>
                <a:lnTo>
                  <a:pt x="3493295" y="50006"/>
                </a:lnTo>
                <a:lnTo>
                  <a:pt x="3514726" y="50006"/>
                </a:lnTo>
                <a:lnTo>
                  <a:pt x="3536157" y="57150"/>
                </a:lnTo>
                <a:lnTo>
                  <a:pt x="3550445" y="57150"/>
                </a:lnTo>
                <a:lnTo>
                  <a:pt x="3579020" y="57150"/>
                </a:lnTo>
                <a:lnTo>
                  <a:pt x="3593307" y="57150"/>
                </a:lnTo>
                <a:lnTo>
                  <a:pt x="3614738" y="57150"/>
                </a:lnTo>
                <a:lnTo>
                  <a:pt x="3629026" y="57150"/>
                </a:lnTo>
                <a:lnTo>
                  <a:pt x="3643313" y="50006"/>
                </a:lnTo>
                <a:lnTo>
                  <a:pt x="3657601" y="50006"/>
                </a:lnTo>
                <a:lnTo>
                  <a:pt x="3671888" y="50006"/>
                </a:lnTo>
                <a:lnTo>
                  <a:pt x="3686176" y="50006"/>
                </a:lnTo>
                <a:lnTo>
                  <a:pt x="3700463" y="42862"/>
                </a:lnTo>
                <a:lnTo>
                  <a:pt x="3721895" y="42862"/>
                </a:lnTo>
                <a:lnTo>
                  <a:pt x="3736182" y="42862"/>
                </a:lnTo>
                <a:lnTo>
                  <a:pt x="3743326" y="42862"/>
                </a:lnTo>
                <a:lnTo>
                  <a:pt x="3757613" y="42862"/>
                </a:lnTo>
                <a:lnTo>
                  <a:pt x="3771901" y="42862"/>
                </a:lnTo>
                <a:lnTo>
                  <a:pt x="3793332" y="42862"/>
                </a:lnTo>
                <a:lnTo>
                  <a:pt x="3800476" y="42862"/>
                </a:lnTo>
                <a:lnTo>
                  <a:pt x="3821907" y="35719"/>
                </a:lnTo>
                <a:lnTo>
                  <a:pt x="3836195" y="42862"/>
                </a:lnTo>
                <a:lnTo>
                  <a:pt x="3850482" y="42862"/>
                </a:lnTo>
                <a:lnTo>
                  <a:pt x="3864770" y="42862"/>
                </a:lnTo>
                <a:lnTo>
                  <a:pt x="3886201" y="42862"/>
                </a:lnTo>
                <a:lnTo>
                  <a:pt x="3900488" y="42862"/>
                </a:lnTo>
                <a:lnTo>
                  <a:pt x="3921920" y="42862"/>
                </a:lnTo>
                <a:lnTo>
                  <a:pt x="3936207" y="42862"/>
                </a:lnTo>
                <a:lnTo>
                  <a:pt x="3950495" y="42862"/>
                </a:lnTo>
                <a:lnTo>
                  <a:pt x="3964782" y="50006"/>
                </a:lnTo>
                <a:lnTo>
                  <a:pt x="3986213" y="50006"/>
                </a:lnTo>
                <a:lnTo>
                  <a:pt x="4007645" y="50006"/>
                </a:lnTo>
                <a:lnTo>
                  <a:pt x="4021932" y="50006"/>
                </a:lnTo>
                <a:lnTo>
                  <a:pt x="4043363" y="50006"/>
                </a:lnTo>
                <a:lnTo>
                  <a:pt x="4064795" y="50006"/>
                </a:lnTo>
                <a:lnTo>
                  <a:pt x="4079082" y="50006"/>
                </a:lnTo>
                <a:lnTo>
                  <a:pt x="4100513" y="50006"/>
                </a:lnTo>
                <a:lnTo>
                  <a:pt x="4121945" y="50006"/>
                </a:lnTo>
                <a:lnTo>
                  <a:pt x="4143376" y="50006"/>
                </a:lnTo>
                <a:lnTo>
                  <a:pt x="4164807" y="42862"/>
                </a:lnTo>
                <a:lnTo>
                  <a:pt x="4186238" y="42862"/>
                </a:lnTo>
                <a:lnTo>
                  <a:pt x="4207670" y="42862"/>
                </a:lnTo>
                <a:lnTo>
                  <a:pt x="4229101" y="42862"/>
                </a:lnTo>
                <a:lnTo>
                  <a:pt x="4257676" y="42862"/>
                </a:lnTo>
                <a:lnTo>
                  <a:pt x="4271963" y="42862"/>
                </a:lnTo>
                <a:lnTo>
                  <a:pt x="4293395" y="35719"/>
                </a:lnTo>
                <a:lnTo>
                  <a:pt x="4321970" y="35719"/>
                </a:lnTo>
                <a:lnTo>
                  <a:pt x="4336257" y="35719"/>
                </a:lnTo>
                <a:lnTo>
                  <a:pt x="4364832" y="35719"/>
                </a:lnTo>
                <a:lnTo>
                  <a:pt x="4386263" y="35719"/>
                </a:lnTo>
                <a:lnTo>
                  <a:pt x="4407695" y="28575"/>
                </a:lnTo>
                <a:lnTo>
                  <a:pt x="4429126" y="28575"/>
                </a:lnTo>
                <a:lnTo>
                  <a:pt x="4457701" y="28575"/>
                </a:lnTo>
                <a:lnTo>
                  <a:pt x="4479132" y="28575"/>
                </a:lnTo>
                <a:lnTo>
                  <a:pt x="4500563" y="28575"/>
                </a:lnTo>
                <a:lnTo>
                  <a:pt x="4521995" y="21431"/>
                </a:lnTo>
                <a:lnTo>
                  <a:pt x="4543426" y="21431"/>
                </a:lnTo>
                <a:lnTo>
                  <a:pt x="4572001" y="21431"/>
                </a:lnTo>
                <a:lnTo>
                  <a:pt x="4593432" y="21431"/>
                </a:lnTo>
                <a:lnTo>
                  <a:pt x="4614863" y="21431"/>
                </a:lnTo>
                <a:lnTo>
                  <a:pt x="4643438" y="21431"/>
                </a:lnTo>
                <a:lnTo>
                  <a:pt x="4664870" y="21431"/>
                </a:lnTo>
                <a:lnTo>
                  <a:pt x="4686301" y="21431"/>
                </a:lnTo>
                <a:lnTo>
                  <a:pt x="4714876" y="21431"/>
                </a:lnTo>
                <a:lnTo>
                  <a:pt x="4736307" y="21431"/>
                </a:lnTo>
                <a:lnTo>
                  <a:pt x="4757738" y="21431"/>
                </a:lnTo>
                <a:lnTo>
                  <a:pt x="4779170" y="21431"/>
                </a:lnTo>
                <a:lnTo>
                  <a:pt x="4793457" y="28575"/>
                </a:lnTo>
                <a:lnTo>
                  <a:pt x="4822032" y="28575"/>
                </a:lnTo>
                <a:lnTo>
                  <a:pt x="4836320" y="28575"/>
                </a:lnTo>
                <a:lnTo>
                  <a:pt x="4857751" y="28575"/>
                </a:lnTo>
                <a:lnTo>
                  <a:pt x="4879182" y="28575"/>
                </a:lnTo>
                <a:lnTo>
                  <a:pt x="4900613" y="28575"/>
                </a:lnTo>
                <a:lnTo>
                  <a:pt x="4922045" y="28575"/>
                </a:lnTo>
                <a:lnTo>
                  <a:pt x="4943476" y="35719"/>
                </a:lnTo>
                <a:lnTo>
                  <a:pt x="4964907" y="35719"/>
                </a:lnTo>
                <a:lnTo>
                  <a:pt x="4986338" y="35719"/>
                </a:lnTo>
                <a:lnTo>
                  <a:pt x="5007770" y="35719"/>
                </a:lnTo>
                <a:lnTo>
                  <a:pt x="5036345" y="35719"/>
                </a:lnTo>
                <a:lnTo>
                  <a:pt x="5057776" y="35719"/>
                </a:lnTo>
                <a:lnTo>
                  <a:pt x="5079207" y="35719"/>
                </a:lnTo>
                <a:lnTo>
                  <a:pt x="5100638" y="35719"/>
                </a:lnTo>
                <a:lnTo>
                  <a:pt x="5122070" y="28575"/>
                </a:lnTo>
                <a:lnTo>
                  <a:pt x="5150645" y="28575"/>
                </a:lnTo>
                <a:lnTo>
                  <a:pt x="5172076" y="28575"/>
                </a:lnTo>
                <a:lnTo>
                  <a:pt x="5200651" y="28575"/>
                </a:lnTo>
                <a:lnTo>
                  <a:pt x="5222082" y="28575"/>
                </a:lnTo>
                <a:lnTo>
                  <a:pt x="5250657" y="28575"/>
                </a:lnTo>
                <a:lnTo>
                  <a:pt x="5279232" y="28575"/>
                </a:lnTo>
                <a:lnTo>
                  <a:pt x="5300663" y="28575"/>
                </a:lnTo>
                <a:lnTo>
                  <a:pt x="5329238" y="28575"/>
                </a:lnTo>
                <a:lnTo>
                  <a:pt x="5357813" y="28575"/>
                </a:lnTo>
                <a:lnTo>
                  <a:pt x="5379245" y="28575"/>
                </a:lnTo>
                <a:lnTo>
                  <a:pt x="5407820" y="35719"/>
                </a:lnTo>
                <a:lnTo>
                  <a:pt x="5429251" y="28575"/>
                </a:lnTo>
                <a:lnTo>
                  <a:pt x="5457826" y="35719"/>
                </a:lnTo>
                <a:lnTo>
                  <a:pt x="5479257" y="35719"/>
                </a:lnTo>
                <a:lnTo>
                  <a:pt x="5507832" y="35719"/>
                </a:lnTo>
                <a:lnTo>
                  <a:pt x="5529263" y="35719"/>
                </a:lnTo>
                <a:lnTo>
                  <a:pt x="5550695" y="35719"/>
                </a:lnTo>
                <a:lnTo>
                  <a:pt x="5572126" y="35719"/>
                </a:lnTo>
                <a:lnTo>
                  <a:pt x="5600701" y="35719"/>
                </a:lnTo>
                <a:lnTo>
                  <a:pt x="5622132" y="35719"/>
                </a:lnTo>
                <a:lnTo>
                  <a:pt x="5643563" y="35719"/>
                </a:lnTo>
                <a:lnTo>
                  <a:pt x="5664995" y="35719"/>
                </a:lnTo>
                <a:lnTo>
                  <a:pt x="5679282" y="35719"/>
                </a:lnTo>
                <a:lnTo>
                  <a:pt x="5700713" y="35719"/>
                </a:lnTo>
                <a:lnTo>
                  <a:pt x="5715001" y="35719"/>
                </a:lnTo>
                <a:lnTo>
                  <a:pt x="5729288" y="35719"/>
                </a:lnTo>
                <a:lnTo>
                  <a:pt x="5743576" y="35719"/>
                </a:lnTo>
                <a:lnTo>
                  <a:pt x="5750720" y="35719"/>
                </a:lnTo>
                <a:lnTo>
                  <a:pt x="5757863" y="35719"/>
                </a:lnTo>
                <a:lnTo>
                  <a:pt x="5765007" y="35719"/>
                </a:lnTo>
                <a:lnTo>
                  <a:pt x="5765007" y="35719"/>
                </a:lnTo>
                <a:lnTo>
                  <a:pt x="576500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52813" y="2943226"/>
            <a:ext cx="6329362" cy="79375"/>
          </a:xfrm>
          <a:custGeom>
            <a:avLst/>
            <a:gdLst/>
            <a:ahLst/>
            <a:cxnLst/>
            <a:rect l="0" t="0" r="0" b="0"/>
            <a:pathLst>
              <a:path w="6329364" h="78582">
                <a:moveTo>
                  <a:pt x="7144" y="0"/>
                </a:moveTo>
                <a:lnTo>
                  <a:pt x="7144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144" y="0"/>
                </a:lnTo>
                <a:lnTo>
                  <a:pt x="14288" y="0"/>
                </a:lnTo>
                <a:lnTo>
                  <a:pt x="21431" y="7143"/>
                </a:lnTo>
                <a:lnTo>
                  <a:pt x="28575" y="7143"/>
                </a:lnTo>
                <a:lnTo>
                  <a:pt x="42863" y="7143"/>
                </a:lnTo>
                <a:lnTo>
                  <a:pt x="57150" y="7143"/>
                </a:lnTo>
                <a:lnTo>
                  <a:pt x="71438" y="14287"/>
                </a:lnTo>
                <a:lnTo>
                  <a:pt x="78581" y="14287"/>
                </a:lnTo>
                <a:lnTo>
                  <a:pt x="85725" y="14287"/>
                </a:lnTo>
                <a:lnTo>
                  <a:pt x="100013" y="14287"/>
                </a:lnTo>
                <a:lnTo>
                  <a:pt x="107156" y="14287"/>
                </a:lnTo>
                <a:lnTo>
                  <a:pt x="121444" y="21431"/>
                </a:lnTo>
                <a:lnTo>
                  <a:pt x="135731" y="21431"/>
                </a:lnTo>
                <a:lnTo>
                  <a:pt x="142875" y="21431"/>
                </a:lnTo>
                <a:lnTo>
                  <a:pt x="157163" y="21431"/>
                </a:lnTo>
                <a:lnTo>
                  <a:pt x="171450" y="28575"/>
                </a:lnTo>
                <a:lnTo>
                  <a:pt x="185738" y="28575"/>
                </a:lnTo>
                <a:lnTo>
                  <a:pt x="200025" y="28575"/>
                </a:lnTo>
                <a:lnTo>
                  <a:pt x="214313" y="28575"/>
                </a:lnTo>
                <a:lnTo>
                  <a:pt x="228600" y="28575"/>
                </a:lnTo>
                <a:lnTo>
                  <a:pt x="242888" y="28575"/>
                </a:lnTo>
                <a:lnTo>
                  <a:pt x="257175" y="28575"/>
                </a:lnTo>
                <a:lnTo>
                  <a:pt x="271463" y="35718"/>
                </a:lnTo>
                <a:lnTo>
                  <a:pt x="285750" y="35718"/>
                </a:lnTo>
                <a:lnTo>
                  <a:pt x="300038" y="35718"/>
                </a:lnTo>
                <a:lnTo>
                  <a:pt x="314325" y="35718"/>
                </a:lnTo>
                <a:lnTo>
                  <a:pt x="328613" y="35718"/>
                </a:lnTo>
                <a:lnTo>
                  <a:pt x="350044" y="35718"/>
                </a:lnTo>
                <a:lnTo>
                  <a:pt x="364331" y="35718"/>
                </a:lnTo>
                <a:lnTo>
                  <a:pt x="385763" y="35718"/>
                </a:lnTo>
                <a:lnTo>
                  <a:pt x="400050" y="35718"/>
                </a:lnTo>
                <a:lnTo>
                  <a:pt x="414338" y="35718"/>
                </a:lnTo>
                <a:lnTo>
                  <a:pt x="435769" y="35718"/>
                </a:lnTo>
                <a:lnTo>
                  <a:pt x="450056" y="35718"/>
                </a:lnTo>
                <a:lnTo>
                  <a:pt x="464344" y="35718"/>
                </a:lnTo>
                <a:lnTo>
                  <a:pt x="485775" y="42862"/>
                </a:lnTo>
                <a:lnTo>
                  <a:pt x="500063" y="42862"/>
                </a:lnTo>
                <a:lnTo>
                  <a:pt x="521494" y="42862"/>
                </a:lnTo>
                <a:lnTo>
                  <a:pt x="535782" y="42862"/>
                </a:lnTo>
                <a:lnTo>
                  <a:pt x="557213" y="42862"/>
                </a:lnTo>
                <a:lnTo>
                  <a:pt x="578644" y="42862"/>
                </a:lnTo>
                <a:lnTo>
                  <a:pt x="600075" y="42862"/>
                </a:lnTo>
                <a:lnTo>
                  <a:pt x="621507" y="42862"/>
                </a:lnTo>
                <a:lnTo>
                  <a:pt x="642938" y="42862"/>
                </a:lnTo>
                <a:lnTo>
                  <a:pt x="657225" y="50006"/>
                </a:lnTo>
                <a:lnTo>
                  <a:pt x="678657" y="50006"/>
                </a:lnTo>
                <a:lnTo>
                  <a:pt x="700088" y="42862"/>
                </a:lnTo>
                <a:lnTo>
                  <a:pt x="714375" y="42862"/>
                </a:lnTo>
                <a:lnTo>
                  <a:pt x="742950" y="50006"/>
                </a:lnTo>
                <a:lnTo>
                  <a:pt x="757238" y="42862"/>
                </a:lnTo>
                <a:lnTo>
                  <a:pt x="778669" y="42862"/>
                </a:lnTo>
                <a:lnTo>
                  <a:pt x="800100" y="42862"/>
                </a:lnTo>
                <a:lnTo>
                  <a:pt x="821532" y="42862"/>
                </a:lnTo>
                <a:lnTo>
                  <a:pt x="850107" y="42862"/>
                </a:lnTo>
                <a:lnTo>
                  <a:pt x="871538" y="35718"/>
                </a:lnTo>
                <a:lnTo>
                  <a:pt x="892969" y="35718"/>
                </a:lnTo>
                <a:lnTo>
                  <a:pt x="921544" y="35718"/>
                </a:lnTo>
                <a:lnTo>
                  <a:pt x="942975" y="35718"/>
                </a:lnTo>
                <a:lnTo>
                  <a:pt x="964407" y="28575"/>
                </a:lnTo>
                <a:lnTo>
                  <a:pt x="992982" y="28575"/>
                </a:lnTo>
                <a:lnTo>
                  <a:pt x="1014413" y="28575"/>
                </a:lnTo>
                <a:lnTo>
                  <a:pt x="1035844" y="35718"/>
                </a:lnTo>
                <a:lnTo>
                  <a:pt x="1064419" y="35718"/>
                </a:lnTo>
                <a:lnTo>
                  <a:pt x="1085850" y="35718"/>
                </a:lnTo>
                <a:lnTo>
                  <a:pt x="1114425" y="35718"/>
                </a:lnTo>
                <a:lnTo>
                  <a:pt x="1135857" y="35718"/>
                </a:lnTo>
                <a:lnTo>
                  <a:pt x="1157288" y="35718"/>
                </a:lnTo>
                <a:lnTo>
                  <a:pt x="1185863" y="35718"/>
                </a:lnTo>
                <a:lnTo>
                  <a:pt x="1207294" y="35718"/>
                </a:lnTo>
                <a:lnTo>
                  <a:pt x="1228725" y="35718"/>
                </a:lnTo>
                <a:lnTo>
                  <a:pt x="1250157" y="35718"/>
                </a:lnTo>
                <a:lnTo>
                  <a:pt x="1278732" y="35718"/>
                </a:lnTo>
                <a:lnTo>
                  <a:pt x="1300163" y="35718"/>
                </a:lnTo>
                <a:lnTo>
                  <a:pt x="1321594" y="35718"/>
                </a:lnTo>
                <a:lnTo>
                  <a:pt x="1350169" y="35718"/>
                </a:lnTo>
                <a:lnTo>
                  <a:pt x="1371600" y="35718"/>
                </a:lnTo>
                <a:lnTo>
                  <a:pt x="1393032" y="35718"/>
                </a:lnTo>
                <a:lnTo>
                  <a:pt x="1421607" y="35718"/>
                </a:lnTo>
                <a:lnTo>
                  <a:pt x="1443038" y="42862"/>
                </a:lnTo>
                <a:lnTo>
                  <a:pt x="1464469" y="42862"/>
                </a:lnTo>
                <a:lnTo>
                  <a:pt x="1485900" y="42862"/>
                </a:lnTo>
                <a:lnTo>
                  <a:pt x="1514475" y="42862"/>
                </a:lnTo>
                <a:lnTo>
                  <a:pt x="1535907" y="50006"/>
                </a:lnTo>
                <a:lnTo>
                  <a:pt x="1557338" y="50006"/>
                </a:lnTo>
                <a:lnTo>
                  <a:pt x="1578769" y="50006"/>
                </a:lnTo>
                <a:lnTo>
                  <a:pt x="1607344" y="50006"/>
                </a:lnTo>
                <a:lnTo>
                  <a:pt x="1628775" y="50006"/>
                </a:lnTo>
                <a:lnTo>
                  <a:pt x="1650207" y="50006"/>
                </a:lnTo>
                <a:lnTo>
                  <a:pt x="1678782" y="57150"/>
                </a:lnTo>
                <a:lnTo>
                  <a:pt x="1700213" y="57150"/>
                </a:lnTo>
                <a:lnTo>
                  <a:pt x="1721644" y="57150"/>
                </a:lnTo>
                <a:lnTo>
                  <a:pt x="1771650" y="57150"/>
                </a:lnTo>
                <a:lnTo>
                  <a:pt x="1793082" y="57150"/>
                </a:lnTo>
                <a:lnTo>
                  <a:pt x="1821657" y="57150"/>
                </a:lnTo>
                <a:lnTo>
                  <a:pt x="1843088" y="57150"/>
                </a:lnTo>
                <a:lnTo>
                  <a:pt x="1871663" y="50006"/>
                </a:lnTo>
                <a:lnTo>
                  <a:pt x="1893094" y="57150"/>
                </a:lnTo>
                <a:lnTo>
                  <a:pt x="1921669" y="57150"/>
                </a:lnTo>
                <a:lnTo>
                  <a:pt x="1950244" y="57150"/>
                </a:lnTo>
                <a:lnTo>
                  <a:pt x="1971675" y="57150"/>
                </a:lnTo>
                <a:lnTo>
                  <a:pt x="2000250" y="64293"/>
                </a:lnTo>
                <a:lnTo>
                  <a:pt x="2021682" y="64293"/>
                </a:lnTo>
                <a:lnTo>
                  <a:pt x="2050257" y="64293"/>
                </a:lnTo>
                <a:lnTo>
                  <a:pt x="2071688" y="64293"/>
                </a:lnTo>
                <a:lnTo>
                  <a:pt x="2100263" y="64293"/>
                </a:lnTo>
                <a:lnTo>
                  <a:pt x="2121694" y="64293"/>
                </a:lnTo>
                <a:lnTo>
                  <a:pt x="2143125" y="71437"/>
                </a:lnTo>
                <a:lnTo>
                  <a:pt x="2171700" y="71437"/>
                </a:lnTo>
                <a:lnTo>
                  <a:pt x="2200275" y="71437"/>
                </a:lnTo>
                <a:lnTo>
                  <a:pt x="2221707" y="71437"/>
                </a:lnTo>
                <a:lnTo>
                  <a:pt x="2250282" y="71437"/>
                </a:lnTo>
                <a:lnTo>
                  <a:pt x="2264569" y="71437"/>
                </a:lnTo>
                <a:lnTo>
                  <a:pt x="2293144" y="78581"/>
                </a:lnTo>
                <a:lnTo>
                  <a:pt x="2321719" y="78581"/>
                </a:lnTo>
                <a:lnTo>
                  <a:pt x="2343150" y="78581"/>
                </a:lnTo>
                <a:lnTo>
                  <a:pt x="2371725" y="78581"/>
                </a:lnTo>
                <a:lnTo>
                  <a:pt x="2393157" y="78581"/>
                </a:lnTo>
                <a:lnTo>
                  <a:pt x="2421732" y="78581"/>
                </a:lnTo>
                <a:lnTo>
                  <a:pt x="2450307" y="78581"/>
                </a:lnTo>
                <a:lnTo>
                  <a:pt x="2471738" y="78581"/>
                </a:lnTo>
                <a:lnTo>
                  <a:pt x="2500313" y="78581"/>
                </a:lnTo>
                <a:lnTo>
                  <a:pt x="2528888" y="78581"/>
                </a:lnTo>
                <a:lnTo>
                  <a:pt x="2550319" y="78581"/>
                </a:lnTo>
                <a:lnTo>
                  <a:pt x="2578894" y="78581"/>
                </a:lnTo>
                <a:lnTo>
                  <a:pt x="2600325" y="78581"/>
                </a:lnTo>
                <a:lnTo>
                  <a:pt x="2628900" y="71437"/>
                </a:lnTo>
                <a:lnTo>
                  <a:pt x="2657475" y="78581"/>
                </a:lnTo>
                <a:lnTo>
                  <a:pt x="2686050" y="71437"/>
                </a:lnTo>
                <a:lnTo>
                  <a:pt x="2707482" y="71437"/>
                </a:lnTo>
                <a:lnTo>
                  <a:pt x="2736057" y="71437"/>
                </a:lnTo>
                <a:lnTo>
                  <a:pt x="2764632" y="71437"/>
                </a:lnTo>
                <a:lnTo>
                  <a:pt x="2786063" y="71437"/>
                </a:lnTo>
                <a:lnTo>
                  <a:pt x="2814638" y="71437"/>
                </a:lnTo>
                <a:lnTo>
                  <a:pt x="2843213" y="64293"/>
                </a:lnTo>
                <a:lnTo>
                  <a:pt x="2864644" y="71437"/>
                </a:lnTo>
                <a:lnTo>
                  <a:pt x="2893219" y="71437"/>
                </a:lnTo>
                <a:lnTo>
                  <a:pt x="2914650" y="64293"/>
                </a:lnTo>
                <a:lnTo>
                  <a:pt x="2943225" y="64293"/>
                </a:lnTo>
                <a:lnTo>
                  <a:pt x="2964657" y="64293"/>
                </a:lnTo>
                <a:lnTo>
                  <a:pt x="2993232" y="64293"/>
                </a:lnTo>
                <a:lnTo>
                  <a:pt x="3014663" y="64293"/>
                </a:lnTo>
                <a:lnTo>
                  <a:pt x="3036095" y="64293"/>
                </a:lnTo>
                <a:lnTo>
                  <a:pt x="3064670" y="64293"/>
                </a:lnTo>
                <a:lnTo>
                  <a:pt x="3093245" y="64293"/>
                </a:lnTo>
                <a:lnTo>
                  <a:pt x="3114676" y="64293"/>
                </a:lnTo>
                <a:lnTo>
                  <a:pt x="3143251" y="64293"/>
                </a:lnTo>
                <a:lnTo>
                  <a:pt x="3164682" y="64293"/>
                </a:lnTo>
                <a:lnTo>
                  <a:pt x="3186113" y="64293"/>
                </a:lnTo>
                <a:lnTo>
                  <a:pt x="3214688" y="64293"/>
                </a:lnTo>
                <a:lnTo>
                  <a:pt x="3236120" y="64293"/>
                </a:lnTo>
                <a:lnTo>
                  <a:pt x="3264695" y="64293"/>
                </a:lnTo>
                <a:lnTo>
                  <a:pt x="3286126" y="64293"/>
                </a:lnTo>
                <a:lnTo>
                  <a:pt x="3314701" y="64293"/>
                </a:lnTo>
                <a:lnTo>
                  <a:pt x="3336132" y="64293"/>
                </a:lnTo>
                <a:lnTo>
                  <a:pt x="3357563" y="64293"/>
                </a:lnTo>
                <a:lnTo>
                  <a:pt x="3386138" y="64293"/>
                </a:lnTo>
                <a:lnTo>
                  <a:pt x="3407570" y="64293"/>
                </a:lnTo>
                <a:lnTo>
                  <a:pt x="3429001" y="64293"/>
                </a:lnTo>
                <a:lnTo>
                  <a:pt x="3457576" y="64293"/>
                </a:lnTo>
                <a:lnTo>
                  <a:pt x="3479007" y="64293"/>
                </a:lnTo>
                <a:lnTo>
                  <a:pt x="3493295" y="64293"/>
                </a:lnTo>
                <a:lnTo>
                  <a:pt x="3521870" y="64293"/>
                </a:lnTo>
                <a:lnTo>
                  <a:pt x="3543301" y="64293"/>
                </a:lnTo>
                <a:lnTo>
                  <a:pt x="3564732" y="57150"/>
                </a:lnTo>
                <a:lnTo>
                  <a:pt x="3586163" y="57150"/>
                </a:lnTo>
                <a:lnTo>
                  <a:pt x="3614738" y="57150"/>
                </a:lnTo>
                <a:lnTo>
                  <a:pt x="3636170" y="57150"/>
                </a:lnTo>
                <a:lnTo>
                  <a:pt x="3657601" y="57150"/>
                </a:lnTo>
                <a:lnTo>
                  <a:pt x="3679032" y="57150"/>
                </a:lnTo>
                <a:lnTo>
                  <a:pt x="3707607" y="57150"/>
                </a:lnTo>
                <a:lnTo>
                  <a:pt x="3729038" y="57150"/>
                </a:lnTo>
                <a:lnTo>
                  <a:pt x="3750470" y="57150"/>
                </a:lnTo>
                <a:lnTo>
                  <a:pt x="3779045" y="57150"/>
                </a:lnTo>
                <a:lnTo>
                  <a:pt x="3800476" y="57150"/>
                </a:lnTo>
                <a:lnTo>
                  <a:pt x="3821907" y="57150"/>
                </a:lnTo>
                <a:lnTo>
                  <a:pt x="3850482" y="57150"/>
                </a:lnTo>
                <a:lnTo>
                  <a:pt x="3871913" y="57150"/>
                </a:lnTo>
                <a:lnTo>
                  <a:pt x="3893345" y="57150"/>
                </a:lnTo>
                <a:lnTo>
                  <a:pt x="3914776" y="57150"/>
                </a:lnTo>
                <a:lnTo>
                  <a:pt x="3936207" y="57150"/>
                </a:lnTo>
                <a:lnTo>
                  <a:pt x="3964782" y="50006"/>
                </a:lnTo>
                <a:lnTo>
                  <a:pt x="3986213" y="50006"/>
                </a:lnTo>
                <a:lnTo>
                  <a:pt x="4007645" y="50006"/>
                </a:lnTo>
                <a:lnTo>
                  <a:pt x="4029076" y="42862"/>
                </a:lnTo>
                <a:lnTo>
                  <a:pt x="4050507" y="42862"/>
                </a:lnTo>
                <a:lnTo>
                  <a:pt x="4071938" y="42862"/>
                </a:lnTo>
                <a:lnTo>
                  <a:pt x="4093370" y="42862"/>
                </a:lnTo>
                <a:lnTo>
                  <a:pt x="4114801" y="42862"/>
                </a:lnTo>
                <a:lnTo>
                  <a:pt x="4136232" y="42862"/>
                </a:lnTo>
                <a:lnTo>
                  <a:pt x="4157663" y="42862"/>
                </a:lnTo>
                <a:lnTo>
                  <a:pt x="4186238" y="42862"/>
                </a:lnTo>
                <a:lnTo>
                  <a:pt x="4207670" y="42862"/>
                </a:lnTo>
                <a:lnTo>
                  <a:pt x="4229101" y="42862"/>
                </a:lnTo>
                <a:lnTo>
                  <a:pt x="4250532" y="42862"/>
                </a:lnTo>
                <a:lnTo>
                  <a:pt x="4271963" y="42862"/>
                </a:lnTo>
                <a:lnTo>
                  <a:pt x="4293395" y="42862"/>
                </a:lnTo>
                <a:lnTo>
                  <a:pt x="4314826" y="42862"/>
                </a:lnTo>
                <a:lnTo>
                  <a:pt x="4336257" y="42862"/>
                </a:lnTo>
                <a:lnTo>
                  <a:pt x="4357688" y="42862"/>
                </a:lnTo>
                <a:lnTo>
                  <a:pt x="4379120" y="42862"/>
                </a:lnTo>
                <a:lnTo>
                  <a:pt x="4400551" y="42862"/>
                </a:lnTo>
                <a:lnTo>
                  <a:pt x="4421982" y="42862"/>
                </a:lnTo>
                <a:lnTo>
                  <a:pt x="4443413" y="42862"/>
                </a:lnTo>
                <a:lnTo>
                  <a:pt x="4464845" y="42862"/>
                </a:lnTo>
                <a:lnTo>
                  <a:pt x="4479132" y="42862"/>
                </a:lnTo>
                <a:lnTo>
                  <a:pt x="4507707" y="42862"/>
                </a:lnTo>
                <a:lnTo>
                  <a:pt x="4521995" y="42862"/>
                </a:lnTo>
                <a:lnTo>
                  <a:pt x="4543426" y="42862"/>
                </a:lnTo>
                <a:lnTo>
                  <a:pt x="4564857" y="42862"/>
                </a:lnTo>
                <a:lnTo>
                  <a:pt x="4586288" y="42862"/>
                </a:lnTo>
                <a:lnTo>
                  <a:pt x="4607720" y="42862"/>
                </a:lnTo>
                <a:lnTo>
                  <a:pt x="4629151" y="42862"/>
                </a:lnTo>
                <a:lnTo>
                  <a:pt x="4643438" y="42862"/>
                </a:lnTo>
                <a:lnTo>
                  <a:pt x="4664870" y="50006"/>
                </a:lnTo>
                <a:lnTo>
                  <a:pt x="4686301" y="42862"/>
                </a:lnTo>
                <a:lnTo>
                  <a:pt x="4707732" y="50006"/>
                </a:lnTo>
                <a:lnTo>
                  <a:pt x="4729163" y="50006"/>
                </a:lnTo>
                <a:lnTo>
                  <a:pt x="4750595" y="50006"/>
                </a:lnTo>
                <a:lnTo>
                  <a:pt x="4772026" y="50006"/>
                </a:lnTo>
                <a:lnTo>
                  <a:pt x="4786313" y="50006"/>
                </a:lnTo>
                <a:lnTo>
                  <a:pt x="4807745" y="50006"/>
                </a:lnTo>
                <a:lnTo>
                  <a:pt x="4829176" y="50006"/>
                </a:lnTo>
                <a:lnTo>
                  <a:pt x="4850607" y="42862"/>
                </a:lnTo>
                <a:lnTo>
                  <a:pt x="4872038" y="50006"/>
                </a:lnTo>
                <a:lnTo>
                  <a:pt x="4893470" y="42862"/>
                </a:lnTo>
                <a:lnTo>
                  <a:pt x="4914901" y="42862"/>
                </a:lnTo>
                <a:lnTo>
                  <a:pt x="4936332" y="42862"/>
                </a:lnTo>
                <a:lnTo>
                  <a:pt x="4957763" y="42862"/>
                </a:lnTo>
                <a:lnTo>
                  <a:pt x="4979195" y="50006"/>
                </a:lnTo>
                <a:lnTo>
                  <a:pt x="5000626" y="50006"/>
                </a:lnTo>
                <a:lnTo>
                  <a:pt x="5029201" y="50006"/>
                </a:lnTo>
                <a:lnTo>
                  <a:pt x="5050632" y="50006"/>
                </a:lnTo>
                <a:lnTo>
                  <a:pt x="5072063" y="50006"/>
                </a:lnTo>
                <a:lnTo>
                  <a:pt x="5093495" y="50006"/>
                </a:lnTo>
                <a:lnTo>
                  <a:pt x="5114926" y="50006"/>
                </a:lnTo>
                <a:lnTo>
                  <a:pt x="5143501" y="50006"/>
                </a:lnTo>
                <a:lnTo>
                  <a:pt x="5164932" y="50006"/>
                </a:lnTo>
                <a:lnTo>
                  <a:pt x="5186363" y="50006"/>
                </a:lnTo>
                <a:lnTo>
                  <a:pt x="5214938" y="50006"/>
                </a:lnTo>
                <a:lnTo>
                  <a:pt x="5229226" y="50006"/>
                </a:lnTo>
                <a:lnTo>
                  <a:pt x="5250657" y="50006"/>
                </a:lnTo>
                <a:lnTo>
                  <a:pt x="5272088" y="50006"/>
                </a:lnTo>
                <a:lnTo>
                  <a:pt x="5293520" y="50006"/>
                </a:lnTo>
                <a:lnTo>
                  <a:pt x="5314951" y="50006"/>
                </a:lnTo>
                <a:lnTo>
                  <a:pt x="5336382" y="50006"/>
                </a:lnTo>
                <a:lnTo>
                  <a:pt x="5357813" y="42862"/>
                </a:lnTo>
                <a:lnTo>
                  <a:pt x="5379245" y="42862"/>
                </a:lnTo>
                <a:lnTo>
                  <a:pt x="5400676" y="42862"/>
                </a:lnTo>
                <a:lnTo>
                  <a:pt x="5422107" y="35718"/>
                </a:lnTo>
                <a:lnTo>
                  <a:pt x="5436395" y="35718"/>
                </a:lnTo>
                <a:lnTo>
                  <a:pt x="5464970" y="35718"/>
                </a:lnTo>
                <a:lnTo>
                  <a:pt x="5479257" y="35718"/>
                </a:lnTo>
                <a:lnTo>
                  <a:pt x="5500688" y="28575"/>
                </a:lnTo>
                <a:lnTo>
                  <a:pt x="5522120" y="28575"/>
                </a:lnTo>
                <a:lnTo>
                  <a:pt x="5543551" y="28575"/>
                </a:lnTo>
                <a:lnTo>
                  <a:pt x="5572126" y="28575"/>
                </a:lnTo>
                <a:lnTo>
                  <a:pt x="5593557" y="28575"/>
                </a:lnTo>
                <a:lnTo>
                  <a:pt x="5622132" y="28575"/>
                </a:lnTo>
                <a:lnTo>
                  <a:pt x="5643563" y="28575"/>
                </a:lnTo>
                <a:lnTo>
                  <a:pt x="5672138" y="21431"/>
                </a:lnTo>
                <a:lnTo>
                  <a:pt x="5700713" y="21431"/>
                </a:lnTo>
                <a:lnTo>
                  <a:pt x="5722145" y="21431"/>
                </a:lnTo>
                <a:lnTo>
                  <a:pt x="5757863" y="21431"/>
                </a:lnTo>
                <a:lnTo>
                  <a:pt x="5786438" y="21431"/>
                </a:lnTo>
                <a:lnTo>
                  <a:pt x="5815013" y="21431"/>
                </a:lnTo>
                <a:lnTo>
                  <a:pt x="5850732" y="21431"/>
                </a:lnTo>
                <a:lnTo>
                  <a:pt x="5886451" y="21431"/>
                </a:lnTo>
                <a:lnTo>
                  <a:pt x="5922170" y="21431"/>
                </a:lnTo>
                <a:lnTo>
                  <a:pt x="5957888" y="21431"/>
                </a:lnTo>
                <a:lnTo>
                  <a:pt x="5993607" y="21431"/>
                </a:lnTo>
                <a:lnTo>
                  <a:pt x="6029326" y="21431"/>
                </a:lnTo>
                <a:lnTo>
                  <a:pt x="6072188" y="28575"/>
                </a:lnTo>
                <a:lnTo>
                  <a:pt x="6107907" y="28575"/>
                </a:lnTo>
                <a:lnTo>
                  <a:pt x="6143626" y="28575"/>
                </a:lnTo>
                <a:lnTo>
                  <a:pt x="6186488" y="35718"/>
                </a:lnTo>
                <a:lnTo>
                  <a:pt x="6229351" y="42862"/>
                </a:lnTo>
                <a:lnTo>
                  <a:pt x="6272213" y="50006"/>
                </a:lnTo>
                <a:lnTo>
                  <a:pt x="6307932" y="57150"/>
                </a:lnTo>
                <a:lnTo>
                  <a:pt x="6329363" y="71437"/>
                </a:lnTo>
                <a:lnTo>
                  <a:pt x="6329363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30500" y="5149851"/>
            <a:ext cx="5030788" cy="130175"/>
          </a:xfrm>
          <a:custGeom>
            <a:avLst/>
            <a:gdLst/>
            <a:ahLst/>
            <a:cxnLst/>
            <a:rect l="0" t="0" r="0" b="0"/>
            <a:pathLst>
              <a:path w="5029202" h="128589">
                <a:moveTo>
                  <a:pt x="0" y="78582"/>
                </a:move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0" y="78582"/>
                </a:lnTo>
                <a:lnTo>
                  <a:pt x="7144" y="85725"/>
                </a:lnTo>
                <a:lnTo>
                  <a:pt x="7144" y="85725"/>
                </a:lnTo>
                <a:lnTo>
                  <a:pt x="7144" y="85725"/>
                </a:lnTo>
                <a:lnTo>
                  <a:pt x="14288" y="92869"/>
                </a:lnTo>
                <a:lnTo>
                  <a:pt x="14288" y="92869"/>
                </a:lnTo>
                <a:lnTo>
                  <a:pt x="21432" y="100013"/>
                </a:lnTo>
                <a:lnTo>
                  <a:pt x="21432" y="100013"/>
                </a:lnTo>
                <a:lnTo>
                  <a:pt x="28575" y="100013"/>
                </a:lnTo>
                <a:lnTo>
                  <a:pt x="28575" y="107157"/>
                </a:lnTo>
                <a:lnTo>
                  <a:pt x="35719" y="107157"/>
                </a:lnTo>
                <a:lnTo>
                  <a:pt x="42863" y="107157"/>
                </a:lnTo>
                <a:lnTo>
                  <a:pt x="42863" y="107157"/>
                </a:lnTo>
                <a:lnTo>
                  <a:pt x="50007" y="114300"/>
                </a:lnTo>
                <a:lnTo>
                  <a:pt x="57150" y="114300"/>
                </a:lnTo>
                <a:lnTo>
                  <a:pt x="64294" y="114300"/>
                </a:lnTo>
                <a:lnTo>
                  <a:pt x="71438" y="114300"/>
                </a:lnTo>
                <a:lnTo>
                  <a:pt x="78582" y="114300"/>
                </a:lnTo>
                <a:lnTo>
                  <a:pt x="85725" y="114300"/>
                </a:lnTo>
                <a:lnTo>
                  <a:pt x="92869" y="121444"/>
                </a:lnTo>
                <a:lnTo>
                  <a:pt x="100013" y="121444"/>
                </a:lnTo>
                <a:lnTo>
                  <a:pt x="107157" y="121444"/>
                </a:lnTo>
                <a:lnTo>
                  <a:pt x="114300" y="121444"/>
                </a:lnTo>
                <a:lnTo>
                  <a:pt x="121444" y="128588"/>
                </a:lnTo>
                <a:lnTo>
                  <a:pt x="128588" y="128588"/>
                </a:lnTo>
                <a:lnTo>
                  <a:pt x="135732" y="128588"/>
                </a:lnTo>
                <a:lnTo>
                  <a:pt x="150019" y="128588"/>
                </a:lnTo>
                <a:lnTo>
                  <a:pt x="157163" y="128588"/>
                </a:lnTo>
                <a:lnTo>
                  <a:pt x="164307" y="128588"/>
                </a:lnTo>
                <a:lnTo>
                  <a:pt x="171450" y="128588"/>
                </a:lnTo>
                <a:lnTo>
                  <a:pt x="178594" y="128588"/>
                </a:lnTo>
                <a:lnTo>
                  <a:pt x="192882" y="128588"/>
                </a:lnTo>
                <a:lnTo>
                  <a:pt x="200025" y="128588"/>
                </a:lnTo>
                <a:lnTo>
                  <a:pt x="207169" y="128588"/>
                </a:lnTo>
                <a:lnTo>
                  <a:pt x="214313" y="128588"/>
                </a:lnTo>
                <a:lnTo>
                  <a:pt x="221457" y="128588"/>
                </a:lnTo>
                <a:lnTo>
                  <a:pt x="228600" y="128588"/>
                </a:lnTo>
                <a:lnTo>
                  <a:pt x="235744" y="128588"/>
                </a:lnTo>
                <a:lnTo>
                  <a:pt x="242888" y="128588"/>
                </a:lnTo>
                <a:lnTo>
                  <a:pt x="257175" y="121444"/>
                </a:lnTo>
                <a:lnTo>
                  <a:pt x="264319" y="121444"/>
                </a:lnTo>
                <a:lnTo>
                  <a:pt x="271463" y="121444"/>
                </a:lnTo>
                <a:lnTo>
                  <a:pt x="278607" y="121444"/>
                </a:lnTo>
                <a:lnTo>
                  <a:pt x="292894" y="121444"/>
                </a:lnTo>
                <a:lnTo>
                  <a:pt x="307182" y="121444"/>
                </a:lnTo>
                <a:lnTo>
                  <a:pt x="314325" y="114300"/>
                </a:lnTo>
                <a:lnTo>
                  <a:pt x="328613" y="114300"/>
                </a:lnTo>
                <a:lnTo>
                  <a:pt x="335757" y="114300"/>
                </a:lnTo>
                <a:lnTo>
                  <a:pt x="350044" y="114300"/>
                </a:lnTo>
                <a:lnTo>
                  <a:pt x="364332" y="114300"/>
                </a:lnTo>
                <a:lnTo>
                  <a:pt x="371475" y="114300"/>
                </a:lnTo>
                <a:lnTo>
                  <a:pt x="385763" y="114300"/>
                </a:lnTo>
                <a:lnTo>
                  <a:pt x="400050" y="114300"/>
                </a:lnTo>
                <a:lnTo>
                  <a:pt x="414338" y="107157"/>
                </a:lnTo>
                <a:lnTo>
                  <a:pt x="435769" y="107157"/>
                </a:lnTo>
                <a:lnTo>
                  <a:pt x="442913" y="107157"/>
                </a:lnTo>
                <a:lnTo>
                  <a:pt x="457200" y="107157"/>
                </a:lnTo>
                <a:lnTo>
                  <a:pt x="471488" y="107157"/>
                </a:lnTo>
                <a:lnTo>
                  <a:pt x="485775" y="107157"/>
                </a:lnTo>
                <a:lnTo>
                  <a:pt x="500063" y="100013"/>
                </a:lnTo>
                <a:lnTo>
                  <a:pt x="514350" y="100013"/>
                </a:lnTo>
                <a:lnTo>
                  <a:pt x="528638" y="100013"/>
                </a:lnTo>
                <a:lnTo>
                  <a:pt x="542925" y="100013"/>
                </a:lnTo>
                <a:lnTo>
                  <a:pt x="557213" y="100013"/>
                </a:lnTo>
                <a:lnTo>
                  <a:pt x="578644" y="100013"/>
                </a:lnTo>
                <a:lnTo>
                  <a:pt x="592932" y="100013"/>
                </a:lnTo>
                <a:lnTo>
                  <a:pt x="607219" y="92869"/>
                </a:lnTo>
                <a:lnTo>
                  <a:pt x="628650" y="100013"/>
                </a:lnTo>
                <a:lnTo>
                  <a:pt x="642938" y="92869"/>
                </a:lnTo>
                <a:lnTo>
                  <a:pt x="664369" y="92869"/>
                </a:lnTo>
                <a:lnTo>
                  <a:pt x="678657" y="92869"/>
                </a:lnTo>
                <a:lnTo>
                  <a:pt x="692944" y="92869"/>
                </a:lnTo>
                <a:lnTo>
                  <a:pt x="707232" y="92869"/>
                </a:lnTo>
                <a:lnTo>
                  <a:pt x="728663" y="85725"/>
                </a:lnTo>
                <a:lnTo>
                  <a:pt x="742950" y="85725"/>
                </a:lnTo>
                <a:lnTo>
                  <a:pt x="764382" y="85725"/>
                </a:lnTo>
                <a:lnTo>
                  <a:pt x="778669" y="85725"/>
                </a:lnTo>
                <a:lnTo>
                  <a:pt x="792957" y="85725"/>
                </a:lnTo>
                <a:lnTo>
                  <a:pt x="814388" y="85725"/>
                </a:lnTo>
                <a:lnTo>
                  <a:pt x="828675" y="78582"/>
                </a:lnTo>
                <a:lnTo>
                  <a:pt x="850107" y="78582"/>
                </a:lnTo>
                <a:lnTo>
                  <a:pt x="871538" y="78582"/>
                </a:lnTo>
                <a:lnTo>
                  <a:pt x="885825" y="78582"/>
                </a:lnTo>
                <a:lnTo>
                  <a:pt x="900113" y="71438"/>
                </a:lnTo>
                <a:lnTo>
                  <a:pt x="921544" y="71438"/>
                </a:lnTo>
                <a:lnTo>
                  <a:pt x="935832" y="71438"/>
                </a:lnTo>
                <a:lnTo>
                  <a:pt x="964407" y="71438"/>
                </a:lnTo>
                <a:lnTo>
                  <a:pt x="978694" y="64294"/>
                </a:lnTo>
                <a:lnTo>
                  <a:pt x="992982" y="64294"/>
                </a:lnTo>
                <a:lnTo>
                  <a:pt x="1007269" y="64294"/>
                </a:lnTo>
                <a:lnTo>
                  <a:pt x="1028700" y="57150"/>
                </a:lnTo>
                <a:lnTo>
                  <a:pt x="1042988" y="57150"/>
                </a:lnTo>
                <a:lnTo>
                  <a:pt x="1064419" y="57150"/>
                </a:lnTo>
                <a:lnTo>
                  <a:pt x="1078707" y="57150"/>
                </a:lnTo>
                <a:lnTo>
                  <a:pt x="1100138" y="57150"/>
                </a:lnTo>
                <a:lnTo>
                  <a:pt x="1114425" y="50007"/>
                </a:lnTo>
                <a:lnTo>
                  <a:pt x="1135857" y="50007"/>
                </a:lnTo>
                <a:lnTo>
                  <a:pt x="1150144" y="42863"/>
                </a:lnTo>
                <a:lnTo>
                  <a:pt x="1171575" y="42863"/>
                </a:lnTo>
                <a:lnTo>
                  <a:pt x="1185863" y="42863"/>
                </a:lnTo>
                <a:lnTo>
                  <a:pt x="1207294" y="42863"/>
                </a:lnTo>
                <a:lnTo>
                  <a:pt x="1221582" y="35719"/>
                </a:lnTo>
                <a:lnTo>
                  <a:pt x="1243013" y="35719"/>
                </a:lnTo>
                <a:lnTo>
                  <a:pt x="1257301" y="35719"/>
                </a:lnTo>
                <a:lnTo>
                  <a:pt x="1278732" y="28575"/>
                </a:lnTo>
                <a:lnTo>
                  <a:pt x="1300163" y="28575"/>
                </a:lnTo>
                <a:lnTo>
                  <a:pt x="1314451" y="28575"/>
                </a:lnTo>
                <a:lnTo>
                  <a:pt x="1335882" y="21432"/>
                </a:lnTo>
                <a:lnTo>
                  <a:pt x="1350169" y="21432"/>
                </a:lnTo>
                <a:lnTo>
                  <a:pt x="1371601" y="21432"/>
                </a:lnTo>
                <a:lnTo>
                  <a:pt x="1385888" y="21432"/>
                </a:lnTo>
                <a:lnTo>
                  <a:pt x="1407319" y="14288"/>
                </a:lnTo>
                <a:lnTo>
                  <a:pt x="1421607" y="14288"/>
                </a:lnTo>
                <a:lnTo>
                  <a:pt x="1443038" y="14288"/>
                </a:lnTo>
                <a:lnTo>
                  <a:pt x="1457326" y="7144"/>
                </a:lnTo>
                <a:lnTo>
                  <a:pt x="1471613" y="7144"/>
                </a:lnTo>
                <a:lnTo>
                  <a:pt x="1493044" y="7144"/>
                </a:lnTo>
                <a:lnTo>
                  <a:pt x="1507332" y="7144"/>
                </a:lnTo>
                <a:lnTo>
                  <a:pt x="1521619" y="7144"/>
                </a:lnTo>
                <a:lnTo>
                  <a:pt x="1543051" y="7144"/>
                </a:lnTo>
                <a:lnTo>
                  <a:pt x="1557338" y="7144"/>
                </a:lnTo>
                <a:lnTo>
                  <a:pt x="1578769" y="7144"/>
                </a:lnTo>
                <a:lnTo>
                  <a:pt x="1593057" y="0"/>
                </a:lnTo>
                <a:lnTo>
                  <a:pt x="1614488" y="0"/>
                </a:lnTo>
                <a:lnTo>
                  <a:pt x="1628776" y="0"/>
                </a:lnTo>
                <a:lnTo>
                  <a:pt x="1643063" y="7144"/>
                </a:lnTo>
                <a:lnTo>
                  <a:pt x="1664494" y="7144"/>
                </a:lnTo>
                <a:lnTo>
                  <a:pt x="1678782" y="0"/>
                </a:lnTo>
                <a:lnTo>
                  <a:pt x="1700213" y="7144"/>
                </a:lnTo>
                <a:lnTo>
                  <a:pt x="1714501" y="7144"/>
                </a:lnTo>
                <a:lnTo>
                  <a:pt x="1735932" y="7144"/>
                </a:lnTo>
                <a:lnTo>
                  <a:pt x="1757363" y="7144"/>
                </a:lnTo>
                <a:lnTo>
                  <a:pt x="1771651" y="7144"/>
                </a:lnTo>
                <a:lnTo>
                  <a:pt x="1785938" y="14288"/>
                </a:lnTo>
                <a:lnTo>
                  <a:pt x="1807369" y="14288"/>
                </a:lnTo>
                <a:lnTo>
                  <a:pt x="1828801" y="14288"/>
                </a:lnTo>
                <a:lnTo>
                  <a:pt x="1843088" y="14288"/>
                </a:lnTo>
                <a:lnTo>
                  <a:pt x="1864519" y="14288"/>
                </a:lnTo>
                <a:lnTo>
                  <a:pt x="1878807" y="14288"/>
                </a:lnTo>
                <a:lnTo>
                  <a:pt x="1900238" y="14288"/>
                </a:lnTo>
                <a:lnTo>
                  <a:pt x="1921669" y="21432"/>
                </a:lnTo>
                <a:lnTo>
                  <a:pt x="1935957" y="21432"/>
                </a:lnTo>
                <a:lnTo>
                  <a:pt x="1957388" y="21432"/>
                </a:lnTo>
                <a:lnTo>
                  <a:pt x="1971676" y="21432"/>
                </a:lnTo>
                <a:lnTo>
                  <a:pt x="1993107" y="28575"/>
                </a:lnTo>
                <a:lnTo>
                  <a:pt x="2007394" y="21432"/>
                </a:lnTo>
                <a:lnTo>
                  <a:pt x="2028826" y="28575"/>
                </a:lnTo>
                <a:lnTo>
                  <a:pt x="2050257" y="28575"/>
                </a:lnTo>
                <a:lnTo>
                  <a:pt x="2071688" y="28575"/>
                </a:lnTo>
                <a:lnTo>
                  <a:pt x="2085976" y="28575"/>
                </a:lnTo>
                <a:lnTo>
                  <a:pt x="2107407" y="28575"/>
                </a:lnTo>
                <a:lnTo>
                  <a:pt x="2128838" y="28575"/>
                </a:lnTo>
                <a:lnTo>
                  <a:pt x="2150269" y="28575"/>
                </a:lnTo>
                <a:lnTo>
                  <a:pt x="2164557" y="28575"/>
                </a:lnTo>
                <a:lnTo>
                  <a:pt x="2185988" y="28575"/>
                </a:lnTo>
                <a:lnTo>
                  <a:pt x="2207419" y="28575"/>
                </a:lnTo>
                <a:lnTo>
                  <a:pt x="2221707" y="28575"/>
                </a:lnTo>
                <a:lnTo>
                  <a:pt x="2250282" y="28575"/>
                </a:lnTo>
                <a:lnTo>
                  <a:pt x="2264569" y="21432"/>
                </a:lnTo>
                <a:lnTo>
                  <a:pt x="2286001" y="21432"/>
                </a:lnTo>
                <a:lnTo>
                  <a:pt x="2300288" y="21432"/>
                </a:lnTo>
                <a:lnTo>
                  <a:pt x="2328863" y="21432"/>
                </a:lnTo>
                <a:lnTo>
                  <a:pt x="2343151" y="21432"/>
                </a:lnTo>
                <a:lnTo>
                  <a:pt x="2364582" y="21432"/>
                </a:lnTo>
                <a:lnTo>
                  <a:pt x="2393157" y="21432"/>
                </a:lnTo>
                <a:lnTo>
                  <a:pt x="2407444" y="21432"/>
                </a:lnTo>
                <a:lnTo>
                  <a:pt x="2428876" y="21432"/>
                </a:lnTo>
                <a:lnTo>
                  <a:pt x="2450307" y="21432"/>
                </a:lnTo>
                <a:lnTo>
                  <a:pt x="2478882" y="21432"/>
                </a:lnTo>
                <a:lnTo>
                  <a:pt x="2500313" y="21432"/>
                </a:lnTo>
                <a:lnTo>
                  <a:pt x="2521744" y="21432"/>
                </a:lnTo>
                <a:lnTo>
                  <a:pt x="2543176" y="21432"/>
                </a:lnTo>
                <a:lnTo>
                  <a:pt x="2571751" y="14288"/>
                </a:lnTo>
                <a:lnTo>
                  <a:pt x="2593182" y="14288"/>
                </a:lnTo>
                <a:lnTo>
                  <a:pt x="2614613" y="14288"/>
                </a:lnTo>
                <a:lnTo>
                  <a:pt x="2636044" y="14288"/>
                </a:lnTo>
                <a:lnTo>
                  <a:pt x="2657476" y="14288"/>
                </a:lnTo>
                <a:lnTo>
                  <a:pt x="2686051" y="14288"/>
                </a:lnTo>
                <a:lnTo>
                  <a:pt x="2707482" y="14288"/>
                </a:lnTo>
                <a:lnTo>
                  <a:pt x="2728913" y="14288"/>
                </a:lnTo>
                <a:lnTo>
                  <a:pt x="2757488" y="14288"/>
                </a:lnTo>
                <a:lnTo>
                  <a:pt x="2778919" y="14288"/>
                </a:lnTo>
                <a:lnTo>
                  <a:pt x="2800351" y="14288"/>
                </a:lnTo>
                <a:lnTo>
                  <a:pt x="2828926" y="14288"/>
                </a:lnTo>
                <a:lnTo>
                  <a:pt x="2850357" y="14288"/>
                </a:lnTo>
                <a:lnTo>
                  <a:pt x="2871788" y="14288"/>
                </a:lnTo>
                <a:lnTo>
                  <a:pt x="2900363" y="21432"/>
                </a:lnTo>
                <a:lnTo>
                  <a:pt x="2921794" y="21432"/>
                </a:lnTo>
                <a:lnTo>
                  <a:pt x="2950369" y="21432"/>
                </a:lnTo>
                <a:lnTo>
                  <a:pt x="2971801" y="28575"/>
                </a:lnTo>
                <a:lnTo>
                  <a:pt x="3000376" y="28575"/>
                </a:lnTo>
                <a:lnTo>
                  <a:pt x="3028951" y="35719"/>
                </a:lnTo>
                <a:lnTo>
                  <a:pt x="3050382" y="35719"/>
                </a:lnTo>
                <a:lnTo>
                  <a:pt x="3078957" y="35719"/>
                </a:lnTo>
                <a:lnTo>
                  <a:pt x="3100388" y="42863"/>
                </a:lnTo>
                <a:lnTo>
                  <a:pt x="3128963" y="35719"/>
                </a:lnTo>
                <a:lnTo>
                  <a:pt x="3150394" y="42863"/>
                </a:lnTo>
                <a:lnTo>
                  <a:pt x="3178969" y="42863"/>
                </a:lnTo>
                <a:lnTo>
                  <a:pt x="3200401" y="42863"/>
                </a:lnTo>
                <a:lnTo>
                  <a:pt x="3221832" y="42863"/>
                </a:lnTo>
                <a:lnTo>
                  <a:pt x="3250407" y="42863"/>
                </a:lnTo>
                <a:lnTo>
                  <a:pt x="3271838" y="42863"/>
                </a:lnTo>
                <a:lnTo>
                  <a:pt x="3293269" y="42863"/>
                </a:lnTo>
                <a:lnTo>
                  <a:pt x="3321844" y="42863"/>
                </a:lnTo>
                <a:lnTo>
                  <a:pt x="3350419" y="42863"/>
                </a:lnTo>
                <a:lnTo>
                  <a:pt x="3364707" y="42863"/>
                </a:lnTo>
                <a:lnTo>
                  <a:pt x="3393282" y="42863"/>
                </a:lnTo>
                <a:lnTo>
                  <a:pt x="3414713" y="42863"/>
                </a:lnTo>
                <a:lnTo>
                  <a:pt x="3436144" y="42863"/>
                </a:lnTo>
                <a:lnTo>
                  <a:pt x="3464719" y="42863"/>
                </a:lnTo>
                <a:lnTo>
                  <a:pt x="3486151" y="42863"/>
                </a:lnTo>
                <a:lnTo>
                  <a:pt x="3507582" y="42863"/>
                </a:lnTo>
                <a:lnTo>
                  <a:pt x="3529013" y="42863"/>
                </a:lnTo>
                <a:lnTo>
                  <a:pt x="3550444" y="35719"/>
                </a:lnTo>
                <a:lnTo>
                  <a:pt x="3571876" y="35719"/>
                </a:lnTo>
                <a:lnTo>
                  <a:pt x="3593307" y="35719"/>
                </a:lnTo>
                <a:lnTo>
                  <a:pt x="3614738" y="42863"/>
                </a:lnTo>
                <a:lnTo>
                  <a:pt x="3636169" y="42863"/>
                </a:lnTo>
                <a:lnTo>
                  <a:pt x="3657601" y="42863"/>
                </a:lnTo>
                <a:lnTo>
                  <a:pt x="3686176" y="42863"/>
                </a:lnTo>
                <a:lnTo>
                  <a:pt x="3700464" y="42863"/>
                </a:lnTo>
                <a:lnTo>
                  <a:pt x="3721895" y="50007"/>
                </a:lnTo>
                <a:lnTo>
                  <a:pt x="3750470" y="50007"/>
                </a:lnTo>
                <a:lnTo>
                  <a:pt x="3771901" y="50007"/>
                </a:lnTo>
                <a:lnTo>
                  <a:pt x="3793332" y="50007"/>
                </a:lnTo>
                <a:lnTo>
                  <a:pt x="3814764" y="50007"/>
                </a:lnTo>
                <a:lnTo>
                  <a:pt x="3836195" y="50007"/>
                </a:lnTo>
                <a:lnTo>
                  <a:pt x="3864770" y="57150"/>
                </a:lnTo>
                <a:lnTo>
                  <a:pt x="3886201" y="57150"/>
                </a:lnTo>
                <a:lnTo>
                  <a:pt x="3907632" y="57150"/>
                </a:lnTo>
                <a:lnTo>
                  <a:pt x="3929064" y="57150"/>
                </a:lnTo>
                <a:lnTo>
                  <a:pt x="3950495" y="57150"/>
                </a:lnTo>
                <a:lnTo>
                  <a:pt x="3971926" y="57150"/>
                </a:lnTo>
                <a:lnTo>
                  <a:pt x="4000501" y="57150"/>
                </a:lnTo>
                <a:lnTo>
                  <a:pt x="4021932" y="57150"/>
                </a:lnTo>
                <a:lnTo>
                  <a:pt x="4043364" y="57150"/>
                </a:lnTo>
                <a:lnTo>
                  <a:pt x="4064795" y="57150"/>
                </a:lnTo>
                <a:lnTo>
                  <a:pt x="4093370" y="57150"/>
                </a:lnTo>
                <a:lnTo>
                  <a:pt x="4114801" y="57150"/>
                </a:lnTo>
                <a:lnTo>
                  <a:pt x="4136232" y="57150"/>
                </a:lnTo>
                <a:lnTo>
                  <a:pt x="4164807" y="57150"/>
                </a:lnTo>
                <a:lnTo>
                  <a:pt x="4186239" y="57150"/>
                </a:lnTo>
                <a:lnTo>
                  <a:pt x="4214814" y="57150"/>
                </a:lnTo>
                <a:lnTo>
                  <a:pt x="4236245" y="57150"/>
                </a:lnTo>
                <a:lnTo>
                  <a:pt x="4264820" y="64294"/>
                </a:lnTo>
                <a:lnTo>
                  <a:pt x="4286251" y="64294"/>
                </a:lnTo>
                <a:lnTo>
                  <a:pt x="4307682" y="64294"/>
                </a:lnTo>
                <a:lnTo>
                  <a:pt x="4336257" y="64294"/>
                </a:lnTo>
                <a:lnTo>
                  <a:pt x="4357689" y="64294"/>
                </a:lnTo>
                <a:lnTo>
                  <a:pt x="4379120" y="64294"/>
                </a:lnTo>
                <a:lnTo>
                  <a:pt x="4407695" y="64294"/>
                </a:lnTo>
                <a:lnTo>
                  <a:pt x="4436270" y="64294"/>
                </a:lnTo>
                <a:lnTo>
                  <a:pt x="4457701" y="64294"/>
                </a:lnTo>
                <a:lnTo>
                  <a:pt x="4479132" y="64294"/>
                </a:lnTo>
                <a:lnTo>
                  <a:pt x="4507707" y="64294"/>
                </a:lnTo>
                <a:lnTo>
                  <a:pt x="4536282" y="64294"/>
                </a:lnTo>
                <a:lnTo>
                  <a:pt x="4557714" y="64294"/>
                </a:lnTo>
                <a:lnTo>
                  <a:pt x="4579145" y="64294"/>
                </a:lnTo>
                <a:lnTo>
                  <a:pt x="4607720" y="64294"/>
                </a:lnTo>
                <a:lnTo>
                  <a:pt x="4636295" y="64294"/>
                </a:lnTo>
                <a:lnTo>
                  <a:pt x="4657726" y="64294"/>
                </a:lnTo>
                <a:lnTo>
                  <a:pt x="4686301" y="64294"/>
                </a:lnTo>
                <a:lnTo>
                  <a:pt x="4707732" y="64294"/>
                </a:lnTo>
                <a:lnTo>
                  <a:pt x="4736307" y="64294"/>
                </a:lnTo>
                <a:lnTo>
                  <a:pt x="4757739" y="71438"/>
                </a:lnTo>
                <a:lnTo>
                  <a:pt x="4786314" y="71438"/>
                </a:lnTo>
                <a:lnTo>
                  <a:pt x="4814889" y="71438"/>
                </a:lnTo>
                <a:lnTo>
                  <a:pt x="4843464" y="78582"/>
                </a:lnTo>
                <a:lnTo>
                  <a:pt x="4872039" y="78582"/>
                </a:lnTo>
                <a:lnTo>
                  <a:pt x="4893470" y="78582"/>
                </a:lnTo>
                <a:lnTo>
                  <a:pt x="4922045" y="85725"/>
                </a:lnTo>
                <a:lnTo>
                  <a:pt x="4943476" y="85725"/>
                </a:lnTo>
                <a:lnTo>
                  <a:pt x="4964907" y="92869"/>
                </a:lnTo>
                <a:lnTo>
                  <a:pt x="4986339" y="100013"/>
                </a:lnTo>
                <a:lnTo>
                  <a:pt x="5000626" y="107157"/>
                </a:lnTo>
                <a:lnTo>
                  <a:pt x="5014914" y="107157"/>
                </a:lnTo>
                <a:lnTo>
                  <a:pt x="5022057" y="121444"/>
                </a:lnTo>
                <a:lnTo>
                  <a:pt x="5029201" y="121444"/>
                </a:lnTo>
                <a:lnTo>
                  <a:pt x="5029201" y="128588"/>
                </a:lnTo>
                <a:lnTo>
                  <a:pt x="5029201" y="12858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95564" y="5543551"/>
            <a:ext cx="2071687" cy="79375"/>
          </a:xfrm>
          <a:custGeom>
            <a:avLst/>
            <a:gdLst/>
            <a:ahLst/>
            <a:cxnLst/>
            <a:rect l="0" t="0" r="0" b="0"/>
            <a:pathLst>
              <a:path w="2071689" h="78582">
                <a:moveTo>
                  <a:pt x="2071688" y="78581"/>
                </a:moveTo>
                <a:lnTo>
                  <a:pt x="2071688" y="78581"/>
                </a:lnTo>
                <a:lnTo>
                  <a:pt x="2071688" y="78581"/>
                </a:lnTo>
                <a:lnTo>
                  <a:pt x="2071688" y="78581"/>
                </a:lnTo>
                <a:lnTo>
                  <a:pt x="2064544" y="78581"/>
                </a:lnTo>
                <a:lnTo>
                  <a:pt x="2064544" y="78581"/>
                </a:lnTo>
                <a:lnTo>
                  <a:pt x="2057400" y="78581"/>
                </a:lnTo>
                <a:lnTo>
                  <a:pt x="2050257" y="78581"/>
                </a:lnTo>
                <a:lnTo>
                  <a:pt x="2043113" y="78581"/>
                </a:lnTo>
                <a:lnTo>
                  <a:pt x="2035969" y="78581"/>
                </a:lnTo>
                <a:lnTo>
                  <a:pt x="2028825" y="78581"/>
                </a:lnTo>
                <a:lnTo>
                  <a:pt x="2014538" y="71437"/>
                </a:lnTo>
                <a:lnTo>
                  <a:pt x="2007394" y="71437"/>
                </a:lnTo>
                <a:lnTo>
                  <a:pt x="1993107" y="71437"/>
                </a:lnTo>
                <a:lnTo>
                  <a:pt x="1971675" y="71437"/>
                </a:lnTo>
                <a:lnTo>
                  <a:pt x="1964532" y="64293"/>
                </a:lnTo>
                <a:lnTo>
                  <a:pt x="1943100" y="64293"/>
                </a:lnTo>
                <a:lnTo>
                  <a:pt x="1928813" y="64293"/>
                </a:lnTo>
                <a:lnTo>
                  <a:pt x="1907382" y="64293"/>
                </a:lnTo>
                <a:lnTo>
                  <a:pt x="1893094" y="64293"/>
                </a:lnTo>
                <a:lnTo>
                  <a:pt x="1864519" y="64293"/>
                </a:lnTo>
                <a:lnTo>
                  <a:pt x="1843088" y="64293"/>
                </a:lnTo>
                <a:lnTo>
                  <a:pt x="1821657" y="57150"/>
                </a:lnTo>
                <a:lnTo>
                  <a:pt x="1800225" y="57150"/>
                </a:lnTo>
                <a:lnTo>
                  <a:pt x="1778794" y="57150"/>
                </a:lnTo>
                <a:lnTo>
                  <a:pt x="1757363" y="57150"/>
                </a:lnTo>
                <a:lnTo>
                  <a:pt x="1728788" y="57150"/>
                </a:lnTo>
                <a:lnTo>
                  <a:pt x="1707357" y="57150"/>
                </a:lnTo>
                <a:lnTo>
                  <a:pt x="1678782" y="57150"/>
                </a:lnTo>
                <a:lnTo>
                  <a:pt x="1657350" y="57150"/>
                </a:lnTo>
                <a:lnTo>
                  <a:pt x="1628775" y="50006"/>
                </a:lnTo>
                <a:lnTo>
                  <a:pt x="1600200" y="50006"/>
                </a:lnTo>
                <a:lnTo>
                  <a:pt x="1571625" y="50006"/>
                </a:lnTo>
                <a:lnTo>
                  <a:pt x="1543050" y="50006"/>
                </a:lnTo>
                <a:lnTo>
                  <a:pt x="1514475" y="42862"/>
                </a:lnTo>
                <a:lnTo>
                  <a:pt x="1485900" y="42862"/>
                </a:lnTo>
                <a:lnTo>
                  <a:pt x="1457325" y="42862"/>
                </a:lnTo>
                <a:lnTo>
                  <a:pt x="1428750" y="42862"/>
                </a:lnTo>
                <a:lnTo>
                  <a:pt x="1393032" y="42862"/>
                </a:lnTo>
                <a:lnTo>
                  <a:pt x="1364456" y="42862"/>
                </a:lnTo>
                <a:lnTo>
                  <a:pt x="1328738" y="35718"/>
                </a:lnTo>
                <a:lnTo>
                  <a:pt x="1300163" y="35718"/>
                </a:lnTo>
                <a:lnTo>
                  <a:pt x="1271588" y="35718"/>
                </a:lnTo>
                <a:lnTo>
                  <a:pt x="1243013" y="35718"/>
                </a:lnTo>
                <a:lnTo>
                  <a:pt x="1207294" y="35718"/>
                </a:lnTo>
                <a:lnTo>
                  <a:pt x="1178719" y="35718"/>
                </a:lnTo>
                <a:lnTo>
                  <a:pt x="1143000" y="42862"/>
                </a:lnTo>
                <a:lnTo>
                  <a:pt x="1107281" y="42862"/>
                </a:lnTo>
                <a:lnTo>
                  <a:pt x="1078706" y="42862"/>
                </a:lnTo>
                <a:lnTo>
                  <a:pt x="1042988" y="42862"/>
                </a:lnTo>
                <a:lnTo>
                  <a:pt x="1007269" y="42862"/>
                </a:lnTo>
                <a:lnTo>
                  <a:pt x="978694" y="42862"/>
                </a:lnTo>
                <a:lnTo>
                  <a:pt x="942975" y="42862"/>
                </a:lnTo>
                <a:lnTo>
                  <a:pt x="914400" y="42862"/>
                </a:lnTo>
                <a:lnTo>
                  <a:pt x="878681" y="50006"/>
                </a:lnTo>
                <a:lnTo>
                  <a:pt x="850106" y="50006"/>
                </a:lnTo>
                <a:lnTo>
                  <a:pt x="814388" y="42862"/>
                </a:lnTo>
                <a:lnTo>
                  <a:pt x="778669" y="50006"/>
                </a:lnTo>
                <a:lnTo>
                  <a:pt x="750094" y="50006"/>
                </a:lnTo>
                <a:lnTo>
                  <a:pt x="714375" y="50006"/>
                </a:lnTo>
                <a:lnTo>
                  <a:pt x="678656" y="50006"/>
                </a:lnTo>
                <a:lnTo>
                  <a:pt x="642938" y="50006"/>
                </a:lnTo>
                <a:lnTo>
                  <a:pt x="614363" y="50006"/>
                </a:lnTo>
                <a:lnTo>
                  <a:pt x="578644" y="57150"/>
                </a:lnTo>
                <a:lnTo>
                  <a:pt x="542925" y="50006"/>
                </a:lnTo>
                <a:lnTo>
                  <a:pt x="514350" y="50006"/>
                </a:lnTo>
                <a:lnTo>
                  <a:pt x="478631" y="50006"/>
                </a:lnTo>
                <a:lnTo>
                  <a:pt x="442913" y="50006"/>
                </a:lnTo>
                <a:lnTo>
                  <a:pt x="407194" y="42862"/>
                </a:lnTo>
                <a:lnTo>
                  <a:pt x="371475" y="42862"/>
                </a:lnTo>
                <a:lnTo>
                  <a:pt x="328613" y="35718"/>
                </a:lnTo>
                <a:lnTo>
                  <a:pt x="300038" y="28575"/>
                </a:lnTo>
                <a:lnTo>
                  <a:pt x="264319" y="28575"/>
                </a:lnTo>
                <a:lnTo>
                  <a:pt x="228600" y="21431"/>
                </a:lnTo>
                <a:lnTo>
                  <a:pt x="192881" y="14287"/>
                </a:lnTo>
                <a:lnTo>
                  <a:pt x="164306" y="14287"/>
                </a:lnTo>
                <a:lnTo>
                  <a:pt x="135731" y="7143"/>
                </a:lnTo>
                <a:lnTo>
                  <a:pt x="107156" y="7143"/>
                </a:lnTo>
                <a:lnTo>
                  <a:pt x="85725" y="0"/>
                </a:lnTo>
                <a:lnTo>
                  <a:pt x="64294" y="7143"/>
                </a:lnTo>
                <a:lnTo>
                  <a:pt x="42863" y="7143"/>
                </a:lnTo>
                <a:lnTo>
                  <a:pt x="21431" y="7143"/>
                </a:lnTo>
                <a:lnTo>
                  <a:pt x="7144" y="7143"/>
                </a:lnTo>
                <a:lnTo>
                  <a:pt x="0" y="7143"/>
                </a:lnTo>
                <a:lnTo>
                  <a:pt x="0" y="7143"/>
                </a:lnTo>
                <a:lnTo>
                  <a:pt x="0" y="714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58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76400"/>
            <a:ext cx="8839200" cy="4953000"/>
          </a:xfrm>
        </p:spPr>
        <p:txBody>
          <a:bodyPr>
            <a:normAutofit fontScale="92500" lnSpcReduction="10000"/>
          </a:bodyPr>
          <a:lstStyle/>
          <a:p>
            <a:pPr marL="274320" eaLnBrk="1" fontAlgn="auto" hangingPunct="1">
              <a:spcAft>
                <a:spcPts val="0"/>
              </a:spcAft>
              <a:buNone/>
              <a:defRPr/>
            </a:pPr>
            <a:r>
              <a:rPr lang="en-US" sz="2400" u="sng" dirty="0"/>
              <a:t>Security Comes First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/>
              <a:t>Supreme Court has decided safety and security of Americans justify limitations 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/>
              <a:t>The 1st Amendment never intended to allow Americans to do whatever they please, the nation and its communities come before the rights of the individual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/>
              <a:t>You can criticize government officials but you can’t spread lies that harm that person’s reputation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Slander</a:t>
            </a:r>
            <a:r>
              <a:rPr lang="en-US" sz="2400" dirty="0"/>
              <a:t> is spoken and</a:t>
            </a:r>
            <a:r>
              <a:rPr lang="en-US" sz="2400" b="1" dirty="0"/>
              <a:t> libel </a:t>
            </a:r>
            <a:r>
              <a:rPr lang="en-US" sz="2400" dirty="0"/>
              <a:t>is printed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/>
              <a:t>You </a:t>
            </a:r>
            <a:r>
              <a:rPr lang="en-US" sz="2400" b="1" dirty="0"/>
              <a:t>do not </a:t>
            </a:r>
            <a:r>
              <a:rPr lang="en-US" sz="2400" dirty="0"/>
              <a:t>have freedom to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 provoke a riot or violent behavior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 speak or write in a way that leads to criminal activities 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overthrow government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/>
              <a:t>cannot interfere with the rights of others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Limits on the First Amendment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296025" y="5186363"/>
            <a:ext cx="0" cy="0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white"/>
              </a:solidFill>
              <a:latin typeface="Franklin Gothic Medium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888038" y="2614613"/>
            <a:ext cx="565150" cy="42862"/>
          </a:xfrm>
          <a:custGeom>
            <a:avLst/>
            <a:gdLst/>
            <a:ahLst/>
            <a:cxnLst/>
            <a:rect l="0" t="0" r="0" b="0"/>
            <a:pathLst>
              <a:path w="564358" h="42864">
                <a:moveTo>
                  <a:pt x="0" y="42863"/>
                </a:moveTo>
                <a:lnTo>
                  <a:pt x="7144" y="42863"/>
                </a:lnTo>
                <a:lnTo>
                  <a:pt x="7144" y="42863"/>
                </a:lnTo>
                <a:lnTo>
                  <a:pt x="7144" y="42863"/>
                </a:lnTo>
                <a:lnTo>
                  <a:pt x="14288" y="42863"/>
                </a:lnTo>
                <a:lnTo>
                  <a:pt x="21431" y="42863"/>
                </a:lnTo>
                <a:lnTo>
                  <a:pt x="35719" y="42863"/>
                </a:lnTo>
                <a:lnTo>
                  <a:pt x="42863" y="42863"/>
                </a:lnTo>
                <a:lnTo>
                  <a:pt x="57150" y="35719"/>
                </a:lnTo>
                <a:lnTo>
                  <a:pt x="64294" y="35719"/>
                </a:lnTo>
                <a:lnTo>
                  <a:pt x="78581" y="35719"/>
                </a:lnTo>
                <a:lnTo>
                  <a:pt x="92869" y="28575"/>
                </a:lnTo>
                <a:lnTo>
                  <a:pt x="100013" y="21431"/>
                </a:lnTo>
                <a:lnTo>
                  <a:pt x="121444" y="21431"/>
                </a:lnTo>
                <a:lnTo>
                  <a:pt x="135731" y="14288"/>
                </a:lnTo>
                <a:lnTo>
                  <a:pt x="150019" y="14288"/>
                </a:lnTo>
                <a:lnTo>
                  <a:pt x="164306" y="7144"/>
                </a:lnTo>
                <a:lnTo>
                  <a:pt x="178594" y="7144"/>
                </a:lnTo>
                <a:lnTo>
                  <a:pt x="192881" y="7144"/>
                </a:lnTo>
                <a:lnTo>
                  <a:pt x="207169" y="7144"/>
                </a:lnTo>
                <a:lnTo>
                  <a:pt x="221456" y="7144"/>
                </a:lnTo>
                <a:lnTo>
                  <a:pt x="235744" y="0"/>
                </a:lnTo>
                <a:lnTo>
                  <a:pt x="250031" y="0"/>
                </a:lnTo>
                <a:lnTo>
                  <a:pt x="264319" y="0"/>
                </a:lnTo>
                <a:lnTo>
                  <a:pt x="278606" y="0"/>
                </a:lnTo>
                <a:lnTo>
                  <a:pt x="292894" y="0"/>
                </a:lnTo>
                <a:lnTo>
                  <a:pt x="307181" y="0"/>
                </a:lnTo>
                <a:lnTo>
                  <a:pt x="321469" y="0"/>
                </a:lnTo>
                <a:lnTo>
                  <a:pt x="328613" y="0"/>
                </a:lnTo>
                <a:lnTo>
                  <a:pt x="342900" y="7144"/>
                </a:lnTo>
                <a:lnTo>
                  <a:pt x="350044" y="7144"/>
                </a:lnTo>
                <a:lnTo>
                  <a:pt x="364331" y="7144"/>
                </a:lnTo>
                <a:lnTo>
                  <a:pt x="371475" y="7144"/>
                </a:lnTo>
                <a:lnTo>
                  <a:pt x="385763" y="7144"/>
                </a:lnTo>
                <a:lnTo>
                  <a:pt x="392906" y="7144"/>
                </a:lnTo>
                <a:lnTo>
                  <a:pt x="407194" y="14288"/>
                </a:lnTo>
                <a:lnTo>
                  <a:pt x="421481" y="14288"/>
                </a:lnTo>
                <a:lnTo>
                  <a:pt x="428625" y="14288"/>
                </a:lnTo>
                <a:lnTo>
                  <a:pt x="435769" y="14288"/>
                </a:lnTo>
                <a:lnTo>
                  <a:pt x="450056" y="7144"/>
                </a:lnTo>
                <a:lnTo>
                  <a:pt x="457200" y="7144"/>
                </a:lnTo>
                <a:lnTo>
                  <a:pt x="471488" y="7144"/>
                </a:lnTo>
                <a:lnTo>
                  <a:pt x="485775" y="7144"/>
                </a:lnTo>
                <a:lnTo>
                  <a:pt x="492919" y="14288"/>
                </a:lnTo>
                <a:lnTo>
                  <a:pt x="500063" y="7144"/>
                </a:lnTo>
                <a:lnTo>
                  <a:pt x="514351" y="7144"/>
                </a:lnTo>
                <a:lnTo>
                  <a:pt x="521494" y="7144"/>
                </a:lnTo>
                <a:lnTo>
                  <a:pt x="528638" y="7144"/>
                </a:lnTo>
                <a:lnTo>
                  <a:pt x="542926" y="7144"/>
                </a:lnTo>
                <a:lnTo>
                  <a:pt x="550069" y="14288"/>
                </a:lnTo>
                <a:lnTo>
                  <a:pt x="557213" y="14288"/>
                </a:lnTo>
                <a:lnTo>
                  <a:pt x="564357" y="14288"/>
                </a:lnTo>
                <a:lnTo>
                  <a:pt x="564357" y="14288"/>
                </a:lnTo>
                <a:lnTo>
                  <a:pt x="564357" y="142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3264" y="3314701"/>
              <a:ext cx="7202487" cy="1450975"/>
            </p14:xfrm>
          </p:contentPart>
        </mc:Choice>
        <mc:Fallback xmlns="">
          <p:pic>
            <p:nvPicPr>
              <p:cNvPr id="1536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3904" y="3305342"/>
                <a:ext cx="7221208" cy="1469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6151" y="4437064"/>
              <a:ext cx="250825" cy="192087"/>
            </p14:xfrm>
          </p:contentPart>
        </mc:Choice>
        <mc:Fallback xmlns="">
          <p:pic>
            <p:nvPicPr>
              <p:cNvPr id="1536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6808" y="4427764"/>
                <a:ext cx="269511" cy="210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3313" y="4057651"/>
              <a:ext cx="279400" cy="200025"/>
            </p14:xfrm>
          </p:contentPart>
        </mc:Choice>
        <mc:Fallback xmlns="">
          <p:pic>
            <p:nvPicPr>
              <p:cNvPr id="1536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3940" y="4048348"/>
                <a:ext cx="298147" cy="218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16851" y="4257675"/>
              <a:ext cx="2244725" cy="1371600"/>
            </p14:xfrm>
          </p:contentPart>
        </mc:Choice>
        <mc:Fallback xmlns="">
          <p:pic>
            <p:nvPicPr>
              <p:cNvPr id="1536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7487" y="4248317"/>
                <a:ext cx="2263452" cy="1390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3588" y="5235575"/>
              <a:ext cx="393700" cy="444500"/>
            </p14:xfrm>
          </p:contentPart>
        </mc:Choice>
        <mc:Fallback xmlns="">
          <p:pic>
            <p:nvPicPr>
              <p:cNvPr id="1536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4223" y="5226164"/>
                <a:ext cx="412430" cy="463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6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59863" y="1814514"/>
              <a:ext cx="379412" cy="357187"/>
            </p14:xfrm>
          </p:contentPart>
        </mc:Choice>
        <mc:Fallback xmlns="">
          <p:pic>
            <p:nvPicPr>
              <p:cNvPr id="1536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50513" y="1805162"/>
                <a:ext cx="398113" cy="37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6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90139" y="3049589"/>
              <a:ext cx="242887" cy="307975"/>
            </p14:xfrm>
          </p:contentPart>
        </mc:Choice>
        <mc:Fallback xmlns="">
          <p:pic>
            <p:nvPicPr>
              <p:cNvPr id="1536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80797" y="3040169"/>
                <a:ext cx="261571" cy="32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4550" y="2251076"/>
              <a:ext cx="2686050" cy="92075"/>
            </p14:xfrm>
          </p:contentPart>
        </mc:Choice>
        <mc:Fallback xmlns="">
          <p:pic>
            <p:nvPicPr>
              <p:cNvPr id="153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08669" y="2193488"/>
                <a:ext cx="2717812" cy="20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25" y="2571751"/>
              <a:ext cx="1771650" cy="28575"/>
            </p14:xfrm>
          </p:contentPart>
        </mc:Choice>
        <mc:Fallback xmlns="">
          <p:pic>
            <p:nvPicPr>
              <p:cNvPr id="153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36787" y="2509309"/>
                <a:ext cx="1803325" cy="153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2289" y="3894138"/>
              <a:ext cx="2871787" cy="49212"/>
            </p14:xfrm>
          </p:contentPart>
        </mc:Choice>
        <mc:Fallback xmlns="">
          <p:pic>
            <p:nvPicPr>
              <p:cNvPr id="153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6089" y="3843788"/>
                <a:ext cx="2903828" cy="149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9214" y="5272089"/>
              <a:ext cx="4029075" cy="79375"/>
            </p14:xfrm>
          </p:contentPart>
        </mc:Choice>
        <mc:Fallback xmlns="">
          <p:pic>
            <p:nvPicPr>
              <p:cNvPr id="153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73319" y="5212809"/>
                <a:ext cx="4060865" cy="1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8" y="5551488"/>
              <a:ext cx="6386512" cy="114300"/>
            </p14:xfrm>
          </p:contentPart>
        </mc:Choice>
        <mc:Fallback xmlns="">
          <p:pic>
            <p:nvPicPr>
              <p:cNvPr id="153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87269" y="5488266"/>
                <a:ext cx="6418589" cy="240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9814" y="6015039"/>
              <a:ext cx="2879725" cy="65087"/>
            </p14:xfrm>
          </p:contentPart>
        </mc:Choice>
        <mc:Fallback xmlns="">
          <p:pic>
            <p:nvPicPr>
              <p:cNvPr id="153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93972" y="5951750"/>
                <a:ext cx="2911410" cy="191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5525" y="6350001"/>
              <a:ext cx="5429250" cy="87313"/>
            </p14:xfrm>
          </p:contentPart>
        </mc:Choice>
        <mc:Fallback xmlns="">
          <p:pic>
            <p:nvPicPr>
              <p:cNvPr id="153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79658" y="6296643"/>
                <a:ext cx="5460983" cy="1943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id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2061</Words>
  <Application>Microsoft Office PowerPoint</Application>
  <PresentationFormat>Widescreen</PresentationFormat>
  <Paragraphs>231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Franklin Gothic Medium</vt:lpstr>
      <vt:lpstr>Times New Roman</vt:lpstr>
      <vt:lpstr>Wingdings</vt:lpstr>
      <vt:lpstr>Wingdings 2</vt:lpstr>
      <vt:lpstr>Office Theme</vt:lpstr>
      <vt:lpstr>Grid</vt:lpstr>
      <vt:lpstr>PowerPoint Presentation</vt:lpstr>
      <vt:lpstr>The Bill of Rights</vt:lpstr>
      <vt:lpstr>PowerPoint Presentation</vt:lpstr>
      <vt:lpstr>First Amendment Freedoms</vt:lpstr>
      <vt:lpstr>First Amendment Freedoms</vt:lpstr>
      <vt:lpstr>First Amendment Freedoms</vt:lpstr>
      <vt:lpstr>First Amendment Freedoms</vt:lpstr>
      <vt:lpstr>First Amendment Freedoms</vt:lpstr>
      <vt:lpstr>Limits on the First Amendment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Other Guarantees in the Bill of Rights</vt:lpstr>
      <vt:lpstr>Extending the Bill of Rights</vt:lpstr>
      <vt:lpstr>Extending the Bill of Rights</vt:lpstr>
      <vt:lpstr>Extending the Bill of Rights</vt:lpstr>
      <vt:lpstr>Extending the Bill of Rights</vt:lpstr>
      <vt:lpstr>Extending the Bill of Rights</vt:lpstr>
      <vt:lpstr>Extending the Bill of Rights</vt:lpstr>
      <vt:lpstr>Extending the Bill of Rights</vt:lpstr>
      <vt:lpstr>The Civil Rights Struggle</vt:lpstr>
      <vt:lpstr>The Civil Rights Struggle</vt:lpstr>
      <vt:lpstr>The Civil Rights Struggle</vt:lpstr>
      <vt:lpstr>The Civil Rights Struggle</vt:lpstr>
      <vt:lpstr>The Civil Right Struggle</vt:lpstr>
      <vt:lpstr>The Civil Rights Struggle</vt:lpstr>
      <vt:lpstr>The Civil Rights Struggle</vt:lpstr>
      <vt:lpstr>The Civil Rights Struggle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Dean, Matthew</dc:creator>
  <cp:lastModifiedBy>Dean, Matthew</cp:lastModifiedBy>
  <cp:revision>4</cp:revision>
  <dcterms:created xsi:type="dcterms:W3CDTF">2017-10-23T13:37:07Z</dcterms:created>
  <dcterms:modified xsi:type="dcterms:W3CDTF">2017-10-23T20:18:57Z</dcterms:modified>
</cp:coreProperties>
</file>