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1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1005 5292,'0'0,"18"0,0 0,17 0,53 17,0-17,18 18,35-18,36 18,17-1,35-17,18 18,18 17,-1-17,54 35,34-36,-34 19,-18-19,35 19,-35-1,70-18,-123-17,53 18,-53-18,0 0,-18 0,-17 0,0 0,-18 0,0 0,-18 0,-35 18,0-18,-17 0,-1 0,-52 0,-18 0,0 0,-53 0,17 0,-17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2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2469 14587,'0'0,"18"0,0 0,-1 0,1 0,17 0,-17 0,35 0,17 0,36 0,35 0,0 0,53 0,18 0,35 0,0 0,18 0,34 0,-34 0,53 0,-19 0,-34 0,-53-35,17 17,0 18,18 0,-17 0,34 0,-17 0,-18 0,36-17,-18 17,17 0,36-18,-70 18,34 0,36-17,-35-1,-1 18,-17-35,-17 17,-1 0,-70 18,35-17,-71-1,1-17,-19 35,1-18,-35 1,-18-1,0 18,17 0,1 0,35 0,17 0,0 0,1 0,-1 0,1 0,-1 0,1 0,-1 0,-34 0,16 0,-16 0,34 0,0 0,54 18,-18-18,17 0,-53 0,1 0,-1 0,36 0,-53 0,-35 0,-36 0,-18 0,1 0,0 0,-36 17,-88 36,-70 0,-53 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06.4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20620 7726,'0'0,"-35"0,-1-18,-52 18,18 0,-72 0,-52 0,-35 0,-71 0,53 0,-17 0,34 0,19 18,34-18,19 0,-1 0,18 17,35 1,-18-18,1 18,-18-1,17 19,1-19,-1-17,1 36,0-19,-1-17,-70 18,0 0,0-1,-53-17,18 0,-18 0,-18 0,-17 0,53 0,-1 0,19 0,17 0,17 0,54 0,35 0,-18 0,0 0,35 0,1 0,17 0,18 0,-36 0,-17 0,0 0,-36 0,1 0,-18 0,0 0,-54-17,19 17,0 0,35 0,17 0,1 0,52 0,1 0,-1 0,36 0,35 0,-18 0,0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08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10231 8714,'17'0,"1"0,35 0,17 0,19 0,-1 0,-18 0,36 0,35 0,-17 0,34 0,1 0,-18 0,36 17,-19-17,36 0,-52 18,-19-18,-35 18,36-1,-1-17,18 18,0-18,1 0,-1 17,-36-17,19 0,17 0,-17 0,52 0,-17 0,35 0,-18 0,36 0,-18 0,35-52,-35 34,35 0,-35 1,53-1,-53-17,-52 17,-37 0,1 18,-18 0,-17 0,17 0,-17 0,-18 0,0 0,-1 0,1 0,-17 0,17 18,-18-18,18 18,-18-1,18-17,0 0,35 18,-17 0,-1-18,36 0,-53 0,17 0,-17 0,18 0,-1 0,19 0,17 0,-18 0,0 0,-18 0,1 0,-18 0,0 0,0 0,-36 0,1 0,17 0,-35 0,18 0,-18 0,35 0,-17 0,0 0,17 0,-18 0,1 0,0 0,-1 0,19 0,-19 0,1 0,0 0,-1 0,1 0,-1 0,1 0,0 0,-1 0,1 0,-18-18,18 18,17 0,0 0,-17 0,17 0,-17 0,-18 0,17 0,1 0,-18 0,0 0,0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10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11113 9790,'0'0,"70"0,1 17,70 1,0-18,53 0,35 18,0-18,36 0,35 0,0 0,-18 0,-17 0,-18 0,-18 0,-35 17,-18-17,-88 0,1 0,-19 0,1 0,-18 0,0 0,0 0,17 0,36 0,-36 0,-17 0,18-17,-1 17,-34 0,34 0,-34 0,17 0,17 0,-35-18,1 0,-19 18,19 0,16 0,-16 0,17 0,0-17,52 17,-34 0,0 0,34 0,36-18,36 18,-1 0,18-18,0 1,0 17,36-18,-19 0,1 1,0 17,-18-18,-18 18,-52-18,-19 18,-34 0,35-17,-18 17,-18 0,-17 0,0 0,-17 0,17 0,-1-18,19 18,0 0,17 0,-35 0,0-17,-1 17,-34-18,0 18,-1 0,-17 0,0 0,0 0,53 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11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10777 10830,'18'0,"0"-17,35 17,-53-18,17 18,1 0,35 0,-18 0,71 0,35-18,35 18,18 0,18 0,-18 0,0 0,-17 0,-36 0,-18 0,-52 18,-18-18,-18 18,0-18,-17 17,-1-17,1 0,-18 0,18 0,-1 0,19 0,17 0,-1 0,37 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13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14252 10813,'0'0,"18"0,52 0,36-18,35 18,36-18,-1 18,18 0,18 0,35-17,0-1,-18 18,0-18,-70 18,-18 0,18 0,-71 0,18 0,-18 0,0-17,1 17,16 0,-16 0,-1 0,18 0,35 0,0 0,-18 0,1 0,-36 0,18 0,-36 0,19 0,-1 0,-18 0,-17 0,0 0,0 0,-18 0,18 0,-17 0,16 0,1 0,-35 0,17 0,18 17,0-17,18 0,-18 18,17-18,1 0,35 18,-1-1,19-17,-18 18,0-18,17 0,-17 18,-36-18,54 0,-54 0,19 0,-19 0,1 0,-18-18,17 18,-35-18,-35 18,18 0,0-17,-18 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16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14693 12718,'0'0,"35"0,-17 0,0 0,17 0,18 0,-18 17,18 1,53-18,-35 0,34 0,19 0,-18 0,17 0,-17 0,-18 0,36 0,34 0,-16 0,-1 0,53 0,-18 0,36-18,-1 18,36-17,18 17,-36 0,-17-18,17 18,-17 0,-18-18,0 18,-35 0,17-17,-52 17,-1-18,0 0,1 18,17-17,35-1,-34 18,34 0,-35 0,0-17,-17 17,-1 0,18 0,-17 17,34 1,-69-1,52 1,-53 17,18-17,53 0,-36-1,-17-17,17 0,-17 18,0-18,-35 0,-1 0,-17 0,18 0,-19 0,-34 0,0-18,-18 18,-18 0,-70 36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17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16051 13741,'-35'-18,"-35"-17,17 17,-36 18,-34 0,-36-17,-17 17,-71 0,-18 0,36 17,0-17,17 0,18 18,0-18,35 17,-17-17,35 0,0 0,17 0,18 0,-17 0,-1 0,-17 0,18 0,-18 18,-36-18,-34 0,-1 0,-53 0,18 0,18 0,17 0,18-18,36 18,69 0,19 0,17 0,0 0,53 0,0 0,35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30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10901 14640,'35'18,"-17"0,17-18,-35 0,18 0,-1 0,1 0,-18 17,18-17,-1 18,36-18,0 17,71 1,34 0,36-18,-35 0,35 17,71-17,-18 0,-36 0,-17 0,-53 0,-17 0,-54 0,-17 0,-17 18,-1-18,-35 0,18 0,-18 0,35 0,-18 0,36 0,18 0,35 0,0-18,-18 18,35 0,-17 0,-35 0,-18 0,-18-17,0 17,-35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32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10777 15346,'18'0,"53"0,34-18,37 18,16-35,1 17,0 18,70-17,-35 17,-35 0,17 0,-52 0,-18 0,-18 0,-35 0,0 0,-18 17,-18-17,1 0,0 0,-1 18,1-18,-18 0,0 0,18 0,-18 0,17 0,1 18,17-1,18-17,18 35,-36-17,18 0,35 17,18 0,0-17,0 17,-1 1,19-19,-36 1,36-1,-19-17,37 18,-19-18,18 0,35 0,1 0,-36 0,18 0,17 0,1 0,-1 0,18-18,0 18,0-17,-18 17,-17 0,0 0,-18 0,-18 0,-34 0,16 0,-34 0,0 0,34 0,-16 0,69 0,1 0,18 17,17-17,35 18,35 0,1-18,35 17,0-17,53 0,-54 0,37 0,-37 0,54 0,-88 0,-1 0,1 0,-36 0,18 0,-35 0,-18 0,-53 0,0 0,-17 0,-1 0,-35 0,-17 0,-1 18,-17-18,-17 0,-1 0,0 0,0 18,1-1,-19-17,1 0,0 0,-1 0,-17 18,18-18,-18 18,17-18,-17 0,18 17,-18 1,18-1,-18 19,17-19,-17 1,0 35,0-18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33.9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23213 16387,'-18'0,"-52"0,-72 0,-16 0,-19 0,-52 0,17 0,-17 0,0 0,35 0,-18 0,53 0,-17 0,35-18,0 18,17 0,18 0,-35 0,18 0,-18-18,-36 18,-34 0,-36 0,17 0,-69 0,34 0,-17 0,-18 0,0 0,53-17,35 17,54 0,-1 0,53 0,0 0,36-18,34 18,1 0,17 0,-17-18,0 18,0-17,-36 17,-52 0,-1-18,1 0,-54-17,-17 18,-70-1,-71 0,-124-17,53 17,106 18,71-17,-18 17,53 0,35 0,18 0,18 0,-1 0,18 0,54 0,-1 0,0 0,17 0,1 0,0 0,17 0,1 0,-1 0,0 0,-35 0,-17 0,-54 0,-34 0,52 0,-18 0,-34 0,34-18,-35 0,1 18,69-17,1 17,35 0,36 0,-1 0,18 0,0-36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3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11271 15540,'0'-18,"-35"18,-18-17,0 17,-35 0,-18 0,-17 0,-18 17,-18-17,-35 0,0 18,0-18,-36 18,54-18,-18 0,0 0,0 0,-18 0,-17 0,0-18,17 18,18-18,0 18,0 0,0 0,0 0,-53 0,18 0,17 18,18-18,0 0,0 0,0 0,0 0,17-18,19-17,-89-18,35 35,0-17,71 35,0-18,18 1,17 17,53 0,0-18,35 18,-17 0,35 0,-18 0,18 0,-17 0,-1 0,18 0,-17 0,-1 0,0 0,1 0,-1 18,-17-1,-36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20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3016 6579,'18'0,"-18"0,18 0,-18 0,35 0,-35 0,17 0,-17 18,0-18,36 0,-1 0,36 18,52-18,71 0,71 0,87 0,142 0,-53 0,53 0,-88 0,-71 0,-141 0,-18 0,-105 0,-36 0,-35-18,-17 18,17 0,-18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20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7161 6862,'18'0,"-18"0,35 0,1 0,17-18,-1 18,54-18,-18 18,106 0,18 0,88 0,18 0,34 18,-87-18,-1 18,-34-18,-19 0,19 17,-72-17,1 0,-88 0,-18 0,-36 0,1 0,-18 0,18 0,17 0,18 18,17-1,36-17,-35 0,-18 0,0 0,-18 0,-35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21.5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11395 7020,'0'0,"17"0,19-17,-36 17,35 0,0-18,18 0,71 18,70 0,158 0,248 0,35 18,159-18,35 35,-88 1,-53-36,-142 0,-193 17,-106-17,-106 0,-88 0,-35 0,-18 0,17 18,19 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38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3069 11942,'0'-18,"0"18,0 0,0 0,35 0,-35 0,36-18,17 1,70 17,36-18,53 18,52 0,54 0,123 0,105 0,72 53,-36-35,-53 52,-123-17,-159-35,-106-18,-35 0,-71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0.2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9331 11994,'935'0,"-688"-17,-18-1,36 18,-1-17,1 17,-1 0,-52 0,17-18,-52 18,17 0,35 0,0 0,-35 0,71 0,-36 0,18 0,0 0,-70 0,17 0,0 0,17 0,19 0,-1 0,-17 18,17-1,-35-17,0 35,-35-35,17 18,-17-18,17 0,-35 18,18-18,-18 0,-17 0,-1 0,-35 0,36 0,-18 0,0 0,-1 0,1 0,35 0,0 0,36 17,-18-17,35 0,0 18,17-18,-17 0,-17 0,-89 0,18 0,-18 0,-35 0,0 0,-36 18,1-18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2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3757 13106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2.4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3757 13106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4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3475 13229,'18'0,"52"0,54 0,-1 0,18 0,53 0,0 0,18 0,-18 18,35-1,-17 1,52 0,1 17,105 18,54 0,-36-53,-71 35,-52-35,-1 0,-34 0,-36-18,-53 18,-35-17,-71 17,0 0,-35 0,0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5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9790 13088,'17'-18,"-17"18,18 0,-18 0,18 0,-1 0,1 0,35 0,35 0,0 0,18 0,35 0,-17 0,34 0,1 0,-18 0,0 0,36 0,-36 0,-18 0,-17 0,0 0,-36 0,19 0,-36 0,-18 0,0 0,-17 0,17 0,-35 0,18 0,35 0,105 0,1 18,35-18,0 0,0 0,18 0,-18 0,0 0,0 0,18 0,-18 0,0 0,17 0,1 0,0 0,-18 0,0 0,0 0,0-18,0-17,-18 35,-35-17,0 17,-35-18,0 0,-35 18,-18 0,-18 0,18 0,-18 0,18 0,17 0,1 0,0 0,52 18,-17 0,17-18,18 17,36-17,-1 0,54 0,34 0,36 35,-35-35,-36 0,0 0,-52 0,-1 0,-35 0,18 18,-53-18,-1 0,1 18,18-1,-1-17,1 18,-36 0,18-18,0 0,-1 17,-16-17,16 18,-34-18,-18 0,0 18,-18-18,18 0,-35 0,-18 0,17 0,-17 17,0-17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48.3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3334 15169,'17'0,"1"18,17 0,1-1,-1 1,35-18,19 18,-1-18,35 17,18-17,36 0,17 0,0 0,18 0,-1 0,18 0,-17 0,0-17,35-19,-88 19,35-1,-18 0,-35 1,18-1,-18 1,-18 17,1 0,-18-18,-18 18,35 0,-17 0,35 0,0 0,36 0,17 0,-18 0,71 0,-35 0,-18 0,18 0,-1 0,18 0,-17 18,-18-1,0 18,0-17,-17-18,-19 18,19-18,17 0,0 0,-18 0,18 0,-17 0,-36 0,0 0,-18 0,-52 0,35 0,-53 0,-18 0,0 0,-17 0,-1 0,19 17,52-17,-18 0,36 18,-17-18,52 0,-18 0,1 0,17 0,-35 0,-18 0,18 0,-1 0,1 0,53 0,0 35,35-35,0 18,53 17,-36 0,54-17,0 0,-1-1,36 1,-53 17,53-17,-106 0,0-18,-53 17,0-17,-17 0,17 0,-36 0,-16 0,17 0,-1 0,-34 18,-1-18,1 0,70 18,-17-1,34 18,36-17,0 0,0-18,18 0,-18 17,-17-17,-1 0,-70-35,-18 17,0 1,0-18,-35 17,0-17,0 17,35 0,-17 1,52-1,-17 18,35 0,18-18,0 1,17 17,-35 0,-17-18,-1-17,18 17,18 18,-35-17,17-1,-18 18,1-18,17 18,0 0,18 0,-36 0,-52 0,-36 0,-18 0,-34 0,-1 0,-17 18,-36 35,-34 0,-1-18,0 18,-53 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4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2240 16404,'0'0,"0"0,35 0,36 18,52-18,36 17,71-17,34 0,36-52,-35 52,70-36,53-34,-71 17,-70 35,18 1,-36-1,0-17,1 17,-1 0,-17 18,17 0,36 0,-1 0,36 0,0 0,70 36,36-19,-71-17,18 0,-53 0,-71 0,-53 0,1 0,-36 0,18 0,35 0,35 0,0 0,18 0,18 0,-36-17,18 17,-35-18,-71 18,-18 0,-17-18,-35 18,-36 0,0 0,1 0,-19 0,18 0,18 0,36 18,16 17,37-17,-19 17,0 18,-17-35,18-1,-1 19,54-19,-54 1,18 0,18-1,0-17,-1 0,-16 0,-1 0,0 0,35 0,-35 0,-35 0,35 0,18 0,0 0,52 0,-17 0,0-17,-35 17,18-36,-1 36,-17 0,17 0,18 0,-35 0,35 0,71 0,-71-17,-53 17,0 0,53 0,-18 0,18 0,-35-18,35 18,-53 0,-17 0,17 0,-18 0,54 0,34 0,-34-18,246-105,106-1,-264 107,-142-1,1 18,-71 0,-1 0,-16 0,-1 0,0 0,-17 0,17 0,1 0,52 0,-18 0,54 0,17 0,0 0,-35 18,-36-18,36 17,-53 1,-18-18,1 0,-36 0,0 35,-53 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50.5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14958 16228,'-53'0,"35"0,1 0,-19 0,1 0,17 0,1 0,-19 0,1 0,-18 0,-35 0,-18 0,-35 0,-53-35,-35 17,0 0,34 18,19 0,-18 0,35 0,36 0,-18 0,0 0,17 0,1 0,-1 0,54 0,-1 0,1 18,-1-18,0 18,-34-18,-1 17,18-17,-18 0,35 0,1 18,-54-18,1 0,-18 0,-18 0,-35 0,-36-18,-52-35,-123 0,-107 36,1-54,105 53,0 1,53-18,53 35,89 0,34 0,1 0,70 0,-17-18,52 18,36 0,17 0,1 0,17 0,-18 0,18 0,-18 0,-17 0,17 0,-34 18,-1-1,0 1,0-18,0 17,-18-17,-35 0,36 18,-36-18,36 18,-19-1,19-17,-36 0,-35 0,0 0,17 0,18 0,36 0,-1 0,36 0,0 0,17 0,0 0,18 0,-52 0,-19 0,0 18,-34-18,-1 0,18 0,-36 18,18-18,-17 35,-18-35,17 18,54-18,17 0,53 17,0-17,0 0,17-17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7:32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7250,'-35'17,"0"19,-1-1,1-35,0 35,-18-17,18-18,17 35,-17-17,-1-1,19 1,-18-18,17 18,0-1,18-17,-17 0,-1 18,18-1,-18 1,1-18,-1 18,18-1,0-17,-18 18,18-18,-17 35,-1-35,18 18,0 0,-17-1,-1 18,18-35,-18 36,1-1,17 18,-18 0,0 0,18-18,-17 18,17 18,0-1,0-35,0 1,0-19,0 19,0-36,0 17,0 18,0-35,0 36,0-19,0 1,0 17,0-35,17 36,-17-19,0 19,0-19,18 18,-18 1,18-1,-18 0,17 18,-17-18,0 1,18-1,0 0,-1-17,18 0,-17-1,0 1,-1-1,19 1,-1 17,-17-35,34 18,-34 17,17-35,36 36,0-19,-19 1,54 17,0 0,18 1,-19-1,54 0,-35-17,17 17,17 0,-16-17,-19 0,18-1,-17-17,17 0,18 0,-1 0,1 18,0-18,-18 0,18 0,-54 0,54 0,-35 0,17 0,0 0,-18 18,1-18,-1 0,1 0,-1 0,-17 0,18 0,-1 0,1 0,-19 0,36 0,1 0,34 0,-35 17,0-17,18 18,-18-18,-17 0,-36 0,18 0,-18 0,0 18,-18-18,1 0,17 17,-17-17,35 18,-18-18,35 17,18-17,18 0,-18 0,-17 0,-1 0,1 0,-1 18,1-18,-19 0,1 0,18 0,-1 0,1 18,-18-1,-18-17,18 0,-18 18,35-18,1 18,-18-18,17 0,0 17,19-17,-1 0,-18 0,54 0,-36 0,-53 0,71 0,-36 0,18 0,-17-17,52-1,-17 18,17 0,-17-18,17 18,18 0,-53-17,1 17,-37-18,1 18,-18-18,18 18,0 0,-18-17,36 17,-1 0,1 0,-1 0,1 0,17 0,-18-18,18 18,36 0,-36 0,53 0,0 0,18 0,-18 0,17 0,-17 0,18 0,0 0,-18 0,0 0,0-35,0 17,-35-35,-36 18,0 0,1 0,-18-1,-18 1,0 17,-35-17,18-18,-18 36,52-19,-52-17,18-17,-1 34,-17-16,18-19,-18 18,-18-17,0 17,18-36,-17 1,16 18,-34-1,17 18,-17 0,-18 0,35 0,-17 36,0-36,-18 35,0-17,17 0,18-1,-17 1,17 0,1-18,-1 35,0-17,-35 35,18-18,-18 1,0 17,18-18,-18 18,0-18,0 18,0-17,0-1,0 18,0-17,0-19,17 19,-17-1,0-17,0 35,0-36,0 36,0-17,-53 17,-53-18,18 18,-18 0,-17 0,-1 0,-17 0,0 0,-35 18,17-1,-17 19,52-19,18 1,-17 17,17-17,0 0,18-1,-18 1,-17-1,-1-17,18 18,-17-18,-18 0,0 0,0 0,-36 0,36 0,-18 0,18 0,0 0,-35 0,52-18,18 18,-35-17,0-1,18 1,-18 17,-18-18,0 0,-35 18,18-35,-18 35,-18-18,-35 1,-17-19,-54 19,53-18,89 35,0-18,35 18,-36 0,36 0,0-18,-35 18,70-17,18 17,35 0,17 0,1 0,0 0,-18 0,0 0,0 17,0-17,0 18,-17-18,-1 18,-35-18,-17 0,-1 0,1 0,-1 17,1-17,17 0,-70 0,-18 0,35 0,-18 0,19 0,34 0,-34 0,34 0,-17-17,-35-36,52 35,1 0,52 1,-17 17,-18-18,18 0,-53 18,35 0,-18-17,1 17,52 0,-34 0,34 0,-35-18,36 18,-19 0,-16 0,-19 0,36 0,-18 0,0 0,18 0,-18 0,-17-17,-1 17,36 0,-35 0,-1 0,18 0,18 0,-35 0,52 0,-35 0,36 0,-1 0,1 0,-1 0,0 17,-52-17,17 0,-35 0,53 0,-36 0,19 0,34 18,18-18,-17 0,-19 0,19 0,-36 0,35 0,1 0,17 0,18 0,-1 0,-17 0,-35 0,-35 0,35 0,35 0,0 0,-18 0,-17 0,17 0,19 0,-1 0,0 17,0 1,0-18,0 18,0 17,0-17,0-18,0 17,0 1,0 0,18-1,-18 1,0-1,0 1,0-18,1 18,-1-1,17-17,-17 18,-35-18,-18 0,-17 0,35 0,-36 0,1 0,17 0,-17 0,52-18,18 18,18 0,17-17,0 17,1 0,-36 0,-71 0,-70-18,-17-52,70-1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26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3122 8167,'18'0,"52"0,36 0,35 0,0-18,36 18,-1-17,18-1,0 0,0 1,-35 17,-18 0,-35-18,-71 18,0 0,-35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27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9560 8273,'0'0,"18"-18,17 18,18 0,-18 0,54 0,16 0,19 0,17 0,-18 0,1-18,17 18,0 0,36 0,17 0,17 0,19 0,-1-17,-17 17,-36 0,-35-18,-53 18,18 0,18 0,-1 0,-35 0,18 0,-18 0,36-18,34 18,-16 0,52 0,0 0,0 0,17 0,1 0,0 0,-1 0,19 0,-36 0,-53 0,-71 0,-34 0,-1 0,18 0,-18 0,-35 0,18 0,-1 0,1 0,35 0,-35 0,17 0,35 0,19 0,-1 0,53 0,35 0,-17 0,35 0,35 0,-17-17,0 17,-1 0,19-18,-54 18,18-17,-18 17,-34 0,34 0,-53 0,19 0,-37 0,-34 0,-18 0,0 17,0 1,-18-18,0 0,-35 17,18-17,-18 18,-53 17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28.7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8079 9013,'-18'0,"-70"18,-53 17,-71-35,-17 36,-124 17,-106 0,-87-18,69 18,107 0,105-18,36-17,70-1,36-17,35 0,52 0,1 0,17 0,-17 0,0 0,0 0,-18 0,0 0,-18 0,-17-17,35 17,0 0,0 0,36 0,-1 0,0 0,1 0,17 0,0 17,-18-17,18 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29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3510 10283,'0'0,"18"0,-18 0,0 0,17 0,-17 0,36 0,-19 0,1 0,17-17,1 17,-19 0,18 0,54-18,-1 18,71-17,17 17,53-18,71 0,106-17,88 17,70-52,-17 52,-88-17,-195 35,-52-18,-36 18,-35 0,-17 0,17 0,18 18,-1 17,72-35,-19 35,54-17,-36 0,18-1,-17 19,-19-36,-34 35,-36-35,-71 0,-34 18,-19-18,-17 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30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13018 10407,'0'0,"0"0,17 0,18 0,18 0,88 0,53 0,36 0,17 0,17 0,19 0,16 0,-34 0,0 0,-1 0,-35 0,71 0,-35 0,-36 0,18-18,0-35,-18 36,18 17,-17-18,34 18,-17 0,-18 0,18 0,-35 0,-18 0,0 0,-53 0,0 0,-17 0,-54 0,36 0,-18 18,-17-18,0 17,52 1,-17 0,0 17,0-17,-1 17,19 18,52-18,-35 18,36 0,-1-35,0 17,-34-35,-1 17,0-17,18 18,-89-18,-35 0,-35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32.2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4410 11518,'17'0,"36"0,0 0,0 0,18 0,52 0,18 0,53 0,0 0,36 0,34 0,1 0,70 0,0 0,-35 0,-35 0,34 0,-52 0,53 0,159-35,70 35,-70-18,52-52,-105 52,-36-35,-105 36,-1-1,-17 0,-35 18,-71 0,-17 0,-19 0,-34 0,-18 0,35 18,-17 17,-1-17,-35-1,1-17,-19 18,-17-18,18 18,-18-18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33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10372 12435,'0'18,"35"0,18-1,17 19,1-1,52-17,19 17,-19 18,18-18,18 0,-18-17,-35 0,-36-18,36 17,0-17,-18 18,-17-18,35 17,-1-17,-16 0,17 0,35 0,0 0,35 0,18 0,0 0,35-17,18-1,18-17,-18 17,-35 1,-1-1,1 18,-18 0,0 0,0 0,0 0,18 0,17 0,18 18,18-1,34-17,54 36,53-36,88 17,0-17,17 35,-70-35,0 0,0 0,-141 0,-124 0,18 18,-52-18,-54 0,0 18,-53-18,-17 17,35-17,-36 0,36 36,18-1,-1-17,-17-18,0 17,35 19,18-19,18 18,-18-17,17 0,-35-18,18 0,-53 0,-18 0,-17 0,0 0,17 0,-35 0,17 0,1 0,-36 17,18-17,-17 0,-18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38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4657 13670,'0'0,"17"0,19 0,-19 0,36 0,0 18,53-18,17 17,36-17,35 18,53 0,18-1,-1 1,36 17,-35-17,-36 0,-53-18,-34 17,-37-17,19 18,-54-18,36 17,-35-17,35 0,-1 0,72 0,-1 0,1 0,17 0,35 0,-53 0,54 0,-19 0,-52 0,35 0,-18 0,-34 0,34 0,-17 0,35 0,0 0,17 0,54 0,-18 0,-35 0,-18-17,0-18,17 35,-34-18,17 18,-35 0,17 0,-35 0,18 0,0 0,-1 0,1 0,-18 0,18 0,-36 0,1 0,17 0,-18-18,36 1,-18-1,36 0,17 1,17 17,36-18,-35 18,-18 0,-53 0,-17 0,-54 0,-17 0,0 0,-18 0,1 18,-19-18,-17 0,18 0,-1 17,1-17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7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19368 17480,'-36'0,"-34"0,-36 0,-18 0,1 0,-36 0,-70-17,-36 17,-52-18,-107-17,36 35,36-18,-1 18,0 0,0 0,-88 0,89 0,-37 0,19 0,-18 0,-71-35,18 17,142 18,52 18,35-1,-53 1,36 0,35-18,194 17,-123 1,-19-18,-34 18,88-18,0 17,-1-17,-16 18,-1-18,35 0,1 17,-19-17,19 0,-18 0,0 0,-1 0,-34 0,-1-35,-34-18,-36 0,0 18,35 17,71 18,-36-17,1 17,-1-18,-17 0,35 18,0 0,18 0,-18-17,18 17,-18 0,1-18,52 18,0 0,0 0,0 0,0 0,18 0,-18 0,0 0,18 0,17 0,-17 0,-1 0,1 0,0 18,17-18,1 0,17 0,-18 0,18 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39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10266 14552,'-18'18,"1"-18,-1 17,0-17,1 0,-1 0,18 0,-18 0,1 0,-19 18,-16-18,-19 0,0 0,-52 0,35 0,-36 0,1 0,-54 0,-17 0,-17 0,-1 0,0 0,1 0,-19 0,19 0,-19 0,1 0,-35 0,34 0,-17 0,36 0,-19 0,-34 0,-1 0,1 0,-1 0,53 0,18 0,36 0,34 0,1 0,70 0,0 0,18 0,35 0,0 35,0 18,0-18,17 1,1-1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3:40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4727 15875,'0'0,"36"0,69 0,72 0,52 0,106 0,106 0,18 53,-54-53,-87 35,-36 18,-88-35,0-1,-17 19,-19-1,1-17,35 17,18 0,88-35,52 18,89-18,0 0,0 0,-35 0,-18 0,-70 0,-54 0,-34 0,-36-18,-36 1,-87 17,-18-18,-18 18,36 0,-18-18,-36 18,-17 0,0 0,0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13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1870 6632,'194'0,"0"-17,35 17,36-18,35 18,52-18,1 18,0-35,0 35,-53 0,35 0,-88 0,-36 0,1 0,-36 18,18-18,0 0,18 0,0 0,-36 0,-52 0,17 0,0-18,18 18,-1-18,36 1,-17-1,-54 18,1-18,-54 1,1-1,-36 18,0 0,18-17,0 17,-18-18,-17 0,17 18,1 0,-19 0,19 0,34-17,18 17,0-18,18 18,-35-18,-18 18,0 0,0-17,0 17,-36 0,1 0,17 0,-35 0,18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15.3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11606 7532,'0'0,"36"0,17 0,17 0,1112 0,-953 0,18 0,18-35,-36 35,18-18,-18 18,1-18,-1 1,0-1,36 18,-36-18,36 1,-1-36,-17 35,-35 1,17-19,-35 19,-17-1,-36 0,0-17,-71 35,1 0,-18 0,-18 0,18 0,0 0,18 0,34 0,-52 0,36 0,-1 0,18 0,17 0,0 0,-52 0,0 0,-18 0,17 0,-35 0,-17 0,0 0,-18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17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2805 8149,'299'18,"-175"-18,-18 0,53 0,-18 0,-18 0,18 0,-17 0,17 0,18-18,-18 18,17 0,72 0,-19 0,19 0,70 0,88 0,-36 0,1 0,-53 0,-53 0,53 0,-53 0,0 0,-18 0,-17 0,-71 0,0 0,-18 0,36 0,-35-17,-36 17,18-18,-36 18,-35 0,1 0,-36-18,17 18,1 0,17 0,18 0,18 0,-1 0,1 0,17 0,0 0,-17 0,17-17,-35 17,-35 0,-1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30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4498 8837,'0'0,"18"0,17 0,35 0,19 0,34 0,18 0,36 0,17 0,17 0,36-18,0 18,18-17,70 17,-71 0,36-35,-35 35,35-18,35 18,-71 0,-17 0,-53 0,-35 0,0-18,-53 18,-18 0,-53 0,1 0,-19 0,1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31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4621 10513,'18'0,"17"-35,1 35,34-18,18 0,71 1,17 17,36-36,53 19,35 17,-1-18,-34 18,-53 0,-36 0,-35-18,18 18,-71 0,18 0,-53 0,-18 0,-17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32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5062 9578,'0'0,"18"0,17 0,71 0,35 0,71 0,35 0,17 0,19 0,-36 18,-18-1,35-17,36 35,71-17,-1 35,36 0,0-35,-54-18,19 53,-54-36,36 18,0-35,-89 18,-87-18,-1 0,-70 0,-53 0,-18 0,-35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35.5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4657 11060,'0'0,"35"0,-35 0,18-18,-18 18,35 0,-35 0,18 0,34 0,1 0,-17 0,52 0,18 0,-1 0,1 0,18 0,-36 0,18 0,0 0,-18 0,-18 0,36 0,-35 0,35 0,-18 0,35 0,18 0,18 0,0 0,17 0,-17 0,-18 0,88 0,-35 0,18 0,-18 0,71 0,-54 0,19 0,34 0,-17 0,18 0,-53 0,-1 0,1 18,17-18,0 0,18 17,-17-17,-1 0,-70 0,-18 0,18 0,-71 0,-18 0,1-17,-18 17,-18 0,-17 0,17 0,-35 0,18 0,-18 0,17 0,1 0,0 0,-1 0,19 0,-1 0,53 0,-17 0,70 0,17 35,-16-35,34 18,-70-18,17 0,-17 0,-35 0,-18 0,-18 0,0 0,-35 0,18 0,-1 0,1-18,0 18,17 0,35 0,36 0,18 0,-54 0,19-18,-19 18,-35 0,18-17,-35 17,0 0,-18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36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4710 12471,'35'0,"35"0,989 0,-89 35,-564-17,-36 17,-35-35,-35 0,-53 0,-35 0,-1 0,-17 0,-17 0,-54 0,1 0,-36-18,35 18,-34-17,-37 17,1 0,-17-18,-1 18,0 0,-17 0,-1 0,19 0,-19 0,1 0,0 0,17 0,-17 0,-1 0,1 0,-18-18,17 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9.5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5662 17127,'18'0,"-18"0,0-35,0-18,-36 18,19 17,-36-17,35 0,-17 17,0 0,-1 18,1 0,-18 0,18-17,0 17,-1 0,1 0,17 0,1 0,-18 17,-1 1,36-18,-35 18,17-1,-17-17,17 0,1 18,-1-18,18 18,-17-18,-1 0,18 17,-18-17,18 18,-17 0,-1-1,18 1,0-1,-18-17,18 18,0 17,0-35,0 18,0-18,0 35,0-35,0 36,0-36,0 17,0-17,0 35,0-35,18 18,-18 0,18-1,-18 19,0-36,0 35,17-17,1-1,-18-17,0 36,18-19,-18-17,17 35,1-17,-18 0,17-18,-17 17,18-17,0 0,-1 36,1-36,0 0,-1 17,1 1,-18-18,18 0,-1 18,1-18,-1 0,19 17,-1-17,0 0,-17 35,35-35,-35 0,17 18,0 0,-17-18,-1 0,19 17,-1-17,-17 0,17 0,18 18,-18-18,0 0,-17 0,17 0,-17 0,17 0,-17 0,35 0,-18 0,-17 0,17 0,0 0,0-18,1-17,17 35,17-18,-17-17,-18 18,1 17,17-36,-36 19,18-1,-17 0,17 1,1-1,-19 0,19 1,-1-1,-17 1,17-1,-18 0,1 18,-18-17,35-1,-35 18,18-18,0 18,-1-35,-17 35,18-18,-18 1,0-1,18 0,-1 18,-17-35,0 18,0-1,0-35,0 53,0-18,0 18,-17 0,17 0,-18 0,0 0,18 0,-35 0,17 0,1 0,-36 0,18 0,-1 0,-17 0,18-17,-18-19,0 19,18-18,0 35,-18-18,17-17,1 17,0 18,0 0,35-18,-36 18,19 0,17 0,-36 0,36 0,-17 0,-1 0,1 0,-19-17,19 17,-1 0,-17 0,17 0,0 0,-17 0,17 0,1 0,-18 0,-1 0,1 0,0 0,17 0,-17 0,17 0,1 0,-19 0,19 0,-19 0,1 0,35 0,-18 17,1-17,-1 0,18 0,-17 18,17-18,0 18,-71-1,-17 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43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20267 13141,'-18'18,"-17"-1,0-17,0 0,-1 36,-17-19,1-17,-1 0,-18 18,0-18,36 0,-35 17,17-17,0 18,-35-18,17 0,1 0,-1 0,-17 0,0 0,-18 0,35 0,-17 0,0 0,35 0,0 0,-18 0,1 0,17 0,0 0,0 0,35 0,-17 0,0 0,0 0,-18 0,17 0,-16 0,16 0,-34 0,17 0,-35 0,35 0,-18 18,1-18,17 17,0-17,0 0,0 0,0 0,0 0,0 0,0 0,-17 0,17 0,0 0,-18 18,18-18,0 0,18 0,0 0,0 0,-1 0,1 0,0 0,17 0,-17 0,-18 0,0 0,18 0,-36 0,18 0,0-18,0 1,1 17,-19-18,0 18,18-18,18 18,-35 0,-19-17,19 17,-1 0,-34-18,34 18,18-17,-35 17,35 0,0-18,0 18,18 0,0-18,-1 18,19 0,-19 0,1 0,-18 0,0 0,0 0,0 0,18 0,0 0,0 0,-18 0,17 0,1 0,-18 0,36 0,-19 0,1 0,0 0,-18 0,18 0,-18 0,0 0,-18 0,1 0,-1 0,0 0,-34 0,16 0,-34 0,-1 0,19 0,16-17,1 17,0 0,18 0,17 0,-36 0,19-18,17 18,0 0,0 0,0 0,0 0,0 0,0 0,1 0,34 0,0 0,-17 0,0 0,17 0,-17 0,-1 0,-16 0,16 0,1 0,0 0,17 0,-35 0,36 0,-1 0,-35 0,35 0,-17 0,-18 0,0 0,0 0,-17 0,-1 18,18-18,-17 0,34 0,1 0,0 0,0 0,-1 0,19 0,-1 0,18 0,-18 0,1 0,-1 0,-17 0,-18 0,-18 17,18-17,1 0,-37 0,-16 0,16 0,-16 0,16 0,-34 0,-1 0,-17 0,18 0,-54 0,54 18,35-18,-18 0,35 0,18 0,1 18,16-18,-17 0,36 0,-1 0,-17 0,-1 0,19 0,-1 17,-35-17,18 0,17 0,-17 0,-18 0,36 0,-19 0,19 0,-36 0,0 0,0 0,18 0,-18 18,0-18,-35 0,-18 0,-35 17,-36-17,18 0,-35 0,18 0,-18 0,-18 0,-211 0,264 0,36 0,35 0,-18 0,35 0,18 0,18 18,0-18,17 0,18 0,-18 0,1 0,17 0,-18 0,-17 0,17 0,1 0,-19 0,36 0,-35 18,0-18,17 0,-17 0,-36 0,18 0,1 0,-19 0,0 17,1-17,-1 0,1 0,-36 0,0 0,36 0,-19 0,-17 0,-17 0,0 0,34 0,19 0,-18 0,35 0,-18 0,18 0,0 0,18 0,0 0,-1 0,-16 0,16 0,1 0,0 0,-1 0,-34 0,35 0,-18 0,0 0,17 0,-34 0,35 0,-36 0,18 0,-17 0,17 0,17 18,19-18,-1 0,1 0,-1 0,18 0,-18 0,18 0,-17 0,-1 0,0 0,-17 0,35 0,-18 0,1 0,17 0,-18 0,0 0,1 0,-1 0,18 0,-17 0,17 0,-18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36:25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4374 9225</inkml:trace>
  <inkml:trace contextRef="#ctx0" brushRef="#br0" timeOffset="29081.9079">14058 13811,'0'0,"-17"36,17-1,0-18,-18 36,0-35,18 17,-35 1,35-36,-18 35,1-18,-1 1,0-18,18 18,0-18,-35 0,35 17,-17 1,-1-18,0 0,18 0,0 0,-35 0,17 18,-17-1,0-17,-18 0,18 18,-18 0,35-18,-17 0,17 17,0-17,1 0,-1 0,-17 0,17 0,18 0,-35 0,0 0,-1 0,-16 0,-1 0,-53 0,0 0,0 0,0 0,-17 0,-1 0,1 0,17 0,18 0,35 0,0 0,-18 0,36 0,-35 0,34 0,1 0,0 0,-18 0,18 0,-1 0,-17 0,18 0,-18 0,-17 0,17 0,-35 18,17-18,-17 0,-18 0,-18 0,1 18,0-18,34 0,-34 17,35-17,-1 18,1-18,18 0,-1 0,1 0,-1 0,-17 0,17 0,1 0,-1 0,-35 0,-17 0,35 0,-36 0,18 0,18 0,-18 0,1 0,16 0,-16 0,52-18,0 18,17 0,-17 0,18 0,-18 0,0 0,0 0,18 0,0 0,-18 0,18 0,-18 0,-18 0,1 0,-19 0,19 0,-36 0,53 0,-35 0,-35 0,-19 0,1 0,-53 0,53 0,-35 0,35 0,17 0,18 0,36 0,17 0,0 0,0-17,18 17,-1 0,1-18,-18 18,18 0,0 0,-18 0,18 0,-18 0,0 0,17 0,-16 0,16 0,-17 0,-35 0,0 0,17 0,-17 0,35 0,0 0,18 0,-18 0,0 0,-17 0,-1 0,18 0,0 0,0 0,0 0,-17 0,-18 0,-18 0,-18 0,36 0,-35 0,35 0,17 0,18 0,-17 0,17 0,0 0,0 0,0 0,-18 0,-35 0,36 0,-1 0,-17 0,18 0,-1 0,0 0,19 0,-1 0,17 0,1 18,0-18,0 0,-1 17,1-17,17 0,1 0,-1 18,0-18,18 17,-17-17,-1 36,18-36,-35 35,35 0,-18-17,1 17,17 18,-18-35,18-1,0 19,-18-19,18 1,0 17,0-17,0-1,0 19,18-1,-18 0,18 18,-1-17,18 34,1 1,-1-1,36 1,-18 17,-1-35,1 17,0 1,0-18,0 0,-18-18,18 0,-17 18,17-35,17 35,-35 0,36-36,-18 36,-18-35,36 17,-18 18,17-18,1 1,-1 17,-17-18,35 0,1 0,-19 1,36 17,35-18,0 0,18 36,17-36,89 0,-18 1,17-1,36 0,-35-17,70-1,18-17,0 36,-124-36,0 0,-88 0,18 0,17 0,1 0,-1 0,1 0,17 0,0 0,17 0,36 0,35 0,71 0,-53 0,71 17,-19 19,1-19,53 19,-53-36,-36 17,36 1,-36-1,18-17,36 36,-18-19,-89-17,36 0,-18 0,-17 0,35 0,-53 0,-18 0,-35 0,0 0,-35 0,35 0,18 0,17 0,-18 0,1 0,0 18,17-18,36 0,-36 0,71 0,-36 0,-17 0,53 0,-35 0,-18-18,-18-17,0 17,-17-52,17 35,-70-1,0 1,-53 0,0-1,-54 19,19-18,0 17,-36 18,0-18,0 1,36-19,-18 36,0-35,0 17,35-17,18 18,-36-1,54-17,-18 17,-1 0,1-35,18 36,17-36,18 18,17-1,-35 1,-35 17,17 1,-34-36,-36 18,17 17,-52 0,-1 1,19-1,-19-17,1 17,0-17,-18 17,17-17,1-18,-1 0,1-17,-18-1,0 18,18-53,-18 18,0-18,0 36,0-19,0-16,0-1,0 18,0-18,0 35,0 1,0-1,0 18,-18 18,0-18,1 18,17-1,0 1,-35 17,35-17,-18 18,18-1,-18-17,1 17,-1-17,0 17,1 0,-19-17,19 18,-1-19,-17 19,0-1,-1 0,-17 1,36-1,-36-17,0 35,18-18,-1 18,-17-17,1 17,-1-18,-18 18,1 0,-19 0,19 0,-18 0,35 0,17 0,-17 0,18 0,0 0,-18 18,18-18,17 0,-17 0,-18 17,35-17,-17 18,0-18,-1 17,1-17,17 18,-34-18,34 18,0-18,-17 0,0 17,-1-17,1 0,0 0,-18 0,0 0,-17 0,17 0,0 0,-18 0,36 0,-18 0,18 0,-18 0,17 0,19 0,-18 0,-1 0,1 0,0 0,-1 0,19 0,-18 0,-1 0,19 0,-19 0,1 0,17 0,1 0,-19 0,19 0,-18 0,-1 0,19 0,-1 0,0 0,-35 0,18 0,-18 0,18 0,-18 0,0 0,18 0,-18 0,18 0,-1 0,19 0,-36 0,0 0,18 0,-18 0,35 0,-17 0,0 0,-1 0,1 0,17 0,1 0,-1 0,0 0,-34 0,34 0,-17 0,-1 0,1 0,-18 0,0 0,0 0,-17 0,-1 0,36 0,-18 0,0 0,0 0,36 0,-1 0,0 0,-17 0,35 0,-35 0,17 0,-17 0,-1 0,1 0,0 0,-18 0,18 0,-18-17,0 17,0 0,0 0,-35 0,0 0,-18 0,-18 0,19 0,-1 0,0 0,35 0,-17 0,0 0,17 0,-34 0,16 0,-16 0,34 17,-35-17,-17 18,34 0,-16-18,34 17,-17-17,17 0,18 18,-17-18,17 0,-35 18,-36-18,18 17,18 1,18-18,-19 17,19-17,-1 0,-34 18,34-18,18 0,0 0,0 0,0 0,18 0,-18 0,35 0,-17 0,0 0,17 0,1 0,-19 0,19 0,-19 0,-16 0,-1 0,0-18,17 18,1 0,0-17,0 17,-1-18,1 1,17 17,1 0,-1 0,0-18,1 18,-18 0,35-18,-18 1,-17 17,35 0,-36 0,36 0,-17-18,-19 18,19 0,-1 0,1 0,17 0,-36-18,36 18,-17 0,17 0,-36 0,-34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09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10213 6456,'18'0,"-18"0,17 0,-17 0,18 0,-1 0,-17 0,18 0,17 0,36 0,0 17,87-17,36 18,0 0,36-18,-36 35,35-17,-17-1,-54-17,1 0,-71 18,-35-18,-17 0,-36 0,17 0,-17 0,0 18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11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11359 7214,'0'-17,"18"17,-18 0,18 0,-18 0,35 0,-17 0,-18 0,35 0,-17 0,17 0,0 0,36 0,17 0,18 17,17-17,1 18,-1-18,1 18,-36-18,71 35,-36-35,0 18,1-18,-53 0,-1 0,-17 0,35 17,-35-17,0 0,-18 0,1 0,-19 0,18 0,-17 0,0 0,-1 0,19 0,17 0,-18-17,0 17,18 0,18-18,-18 18,17 0,-17 0,-18 0,18 0,0 0,18 0,-1 0,1 0,35-18,-36 18,18 0,18-17,18 17,-18 0,-1 0,1 0,0 0,-18 0,-17 0,35-18,-53 18,-1 0,-16 0,17 0,-18 0,-17 0,-1-18,18 18,-35 0,18 0,0 0,-1 0,36 0,0 0,-18 0,1 0,17 0,0 0,0 0,-1 0,37 0,-36 0,-1 0,-16 0,17 0,0 0,-1 0,-16 0,17 0,0 0,0 0,17 0,1 0,-18 0,-1 0,1 18,0-18,18 0,-1 0,1 0,17 0,-17 0,-1 0,-17 0,0 0,0 0,0 0,-18 0,0 0,1 0,-19 18,36-18,-35 0,0 0,17 0,-17 0,-1 0,-17 0,18 17,-18-17,35 0,-35 0,18 0,-1 0,19 0,-19 0,19 0,-1 0,-18 0,1 0,0 0,-1 0,1 0,-18 0,18 0,-1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12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19385 7020,'18'0,"-1"0,-17 0,18 0,0 0,-1 0,1 18,17-18,-17 0,35 35,0-17,0-1,0-17,17 0,18 18,-35 0,35-18,18 0,18 0,-36 0,18 0,-36 0,-17 0,0 0,0 0,0 0,-18 0,1-18,-1 18,18 0,0-18,35 18,53 0,53-17,35 17,-17 0,0 0,-1 0,-17-18,0 18,-17 0,17-17,-35 17,-18 0,-18 0,-70 0,-18 0,-35 0,18 0,-18 0,18 0,-1 0,-17 0,18 0,-1 0,1 0,0 17,-1-17,-17 0,0 0,18 0,-18 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13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14993 7673,'-18'0,"-34"-18,-1 18,0 0,-36 0,-16 0,-19 0,-17-17,0 17,-35 0,17 0,-18 0,-34 0,34 0,19-18,-19 18,54-18,-1 18,1-17,70 17,-18-18,-17 0,0 1,-18-1,-35 1,-18 17,18 0,0-18,35 0,53 18,18 0,0-17,35 17,-18 0,18 0,-18 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15.8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17039 8202,'0'0,"18"0,-18 0,35 0,71 0,-71 0,18 0,-18 0,18 0,36 18,-1-18,18 0,-18 0,35 17,1-17,-18 0,17 0,18 0,0 0,0 0,53 0,-17 0,-36 0,0 0,-18 0,-17-17,18 17,-54-18,1 18,35-18,-36 18,18 0,1-17,-1 17,-18 0,19 0,16 0,-34 0,0 0,17 0,-35 0,17 0,-17 0,18 17,34-17,-34 18,35-18,-18 18,0-18,0 0,36 0,-18 0,17 0,-17 0,18 0,-1 0,-17 0,17 0,-34 0,16 0,1 0,-35 0,-18 0,0 0,-1 0,-16-18,17 18,-18 0,18 0,0 0,0 0,-18 0,0 0,18 0,-18 0,36 0,-36 0,1 0,16 18,-16-18,17 0,0 0,-36 0,36 17,-35-17,-1 0,-17 0,18 0,0 0,-18 18,0-18,0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18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9913 9895,'18'0,"-1"0,-17 0,18 0,17 0,1 0,-19 0,36 18,0-18,35 0,-17 18,35-1,-18-17,18 18,-1 0,19-1,-18 1,35 0,-18-1,-17-17,-18 0,-17 0,35 0,-18 0,0 0,-17 0,17-17,-53-1,18 18,-18-18,-17 18,0-17,-1 17,-17 0,0 0,0 17,0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20.9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12224 11095,'0'0,"35"0,-17 0,-1 0,19 0,-1 0,0 0,18 0,-35 0,17 0,-17 0,-1 0,1 0,0 0,-18 0,17 0,18 0,-17 0,35 0,-18 0,18 0,0 0,0 0,0 0,0 0,17 0,19 0,-1 0,0 0,-17 0,34 0,1 0,-18 0,18-18,-35 18,-1 0,36 0,0 0,-18 0,-17 0,17 0,-17-17,-1 17,1 0,17 0,-35 0,0 0,-18 0,0 0,18 0,0 0,0 0,0 0,17 0,-17 0,0-18,0 18,0 0,18 0,35 0,-36 0,-17 0,-18 0,1 0,-1 0,18 0,-18 0,18 0,-35 18,17-1,18-17,-18 0,0 0,18 0,-17 0,16 18,-34-18,17 0,1 0,-1 18,-17-18,-1 0,18 0,1 17,-19-17,19 0,-36 0,17 0,1 0,0 0,-1 0,1 0,-1 0,19 0,-36 18,17-18,-17 0,18 0,-18 0,0 17,0-17,0 36,18-36,-18 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25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21749 11271,'35'0,"-17"0,-1-17,36 17,0 0,-18 0,1-18,-1 18,0 0,36 0,-18 0,0 0,35-18,-35 18,17 0,-17 0,18 0,-36 0,18 0,-18 0,1-17,-19 17,-17 0,0 0,-17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40.4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2240 17251,'0'0,"0"0,35 0,36 0,52 0,71 0,1 0,51 17,1-17,0 18,0 0,-53-1,-35 1,-35 0,-19-1,-69 1,-1-18,-17 0,-1 0,-17 0,0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26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18997 11730,'-53'0,"0"0,0 0,-17 0,17 0,0 0,-18 0,-17 0,-18 0,1-18,-1 18,-71 0,-158 0,194 0,-35-17,52 17,-35 0,36 0,0 0,-19 0,19 0,-1 0,1 0,0 0,17 0,0 0,0 0,0 0,36 0,-54 0,36 0,17 0,-17 0,18 0,-1 0,18 0,-17 0,-1 0,18 0,-35 0,-36 0,-17 17,-35-17,17 0,18 0,-53 0,71 0,-18 0,17 0,1 0,17 0,-35 18,-36-18,-17 18,0 17,0-18,-18-17,71 0,-35 18,53-18,52 0,18 0,0 0,18 0,-36 0,1 0,-36 0,53 0,-18 0,19 0,-1 0,-36 0,54 0,-18 0,36 0,-1 0,18 0,-18 0,18 0,0 0,0 18,18-1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29.3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11412 12330,'18'0,"17"0,18 0,35 0,36 0,17 0,18 0,-18 0,0 0,-18 17,1 1,-54-18,1 18,-18-1,-35-17,-1 0,-17 0,35 18,1-1,34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0.6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16387 12400,'35'0,"-35"0,17 0,19 0,-1-17,0 17,18-18,35 0,-17 1,17 17,-17-18,35 18,-18 0,18-18,-1 18,-16 0,34 0,1 0,17-17,0 17,35 0,1 0,17-18,0-17,53 35,-18 0,-17 0,-54 0,19 0,-36 0,0 0,18 0,-18 0,-53 0,0 0,-35 0,-18 0,18 0,-17-18,16 18,1 0,0 0,-17 0,16-18,19 18,0 0,17 0,35 0,-35 0,36 0,-1 0,1 0,17 18,-35-18,35 0,-18 0,54 0,-18 0,-18 0,-18 0,1 0,17 0,-35-18,35 18,-18 0,1 0,-1 0,-52 0,34 0,-52 0,36 0,-37 0,1 0,-17 0,-1 0,-17 0,-1 0,18 0,-17 0,17 0,-17 0,17 0,-17 18,17-18,-17 0,0 0,-18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2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15804 13070,'0'0,"0"0,36 0,17-17,17 17,36 0,35 0,18 0,17 0,1 0,-36 0,-18 0,1 0,17 0,-53 0,18 0,35 0,-18 0,-17-18,35 18,-52 0,34-17,36 17,-18 0,0-18,-17 18,-19 0,-34 0,35 0,-18 0,-18 0,-34 0,34 0,-34 0,-1 0,0 0,-17 0,17 0,-35 0,35 0,-35 0,18-18,-18 18,35 0,-35 0,18 0,-18 0,0 0,-18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4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10724 14076,'89'0,"34"0,1 0,-1 0,1 0,17 0,-18 0,-52 0,-1 0,18 0,-70 0,0 0,-1 0,-17 0,0 0,0 0,0 17,-17-17,17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6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11448 14693,'17'0,"1"0,17 0,18 0,0 0,35 0,18 0,18 0,17 0,53 0,17 0,-17 0,18 0,-18 0,-18 0,1 0,-36 0,0 0,0 0,36 0,-54 0,36 0,-18 0,18 0,-18 0,-53 0,18 0,-36 0,19 0,-37 0,-34 0,17 0,1 18,17-18,-1 17,19-17,35 0,-53 18,17-18,1 0,17 0,18 0,53 0,-36 0,-17 0,53 0,-36 0,36 0,-36 0,-17 0,-18 0,-17 0,-18 0,17 0,-34 0,-1 0,0 0,1 0,-1 0,0 0,0 0,18 0,18 0,-1 0,19 18,-54-18,18 0,-36 0,19 0,-19 0,1 0,0 0,-1 0,1 0,-36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7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18962 14781,'159'18,"-18"0,35-1,-35 19,0-36,-35 17,0 1,-18-18,18 18,-35-18,34 0,-16 0,16 0,19 0,-1 0,1 0,35 0,-36 0,53 0,-17 0,18 0,34 0,1 0,-18 0,0 0,-35 0,17 0,-52 0,-1 0,1 0,-1 0,-35 0,36 0,-54 0,36 0,-35-18,17 18,-35 0,-18 0,-17 0,17 0,-35 0,18 0,-18 0,35 0,-35 0,17 0,19 0,-36 0,17 0,-17 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8.3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12365 15399,'0'-18,"18"18,34-18,1 18,-17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39.0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13000 15311,'-18'0,"-52"0,17-18,-35 18,-18-18,0 18,-18-17,36 17,-35 0,-1 0,54 0,-1 0,18 0,0 0,18 0,-18 0,0 0,0 0,18 0,0 0,-1 0,19 0,-1 0,18 0,-17 0,17 0,-18 0,18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40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13935 15804,'-36'0,"-69"0,-72 0,-34 0,-1 0,0 0,-17 0,70 0,-17 0,52 18,1 0,35-18,35 0,0 0,18 17,-36-17,0 0,-17 0,18 0,-19 18,1-18,-35 18,-36-18,-70 0,35 35,35-17,36-18,70 0,17 0,36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2:47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23513 5380,'-18'0,"-35"-18,0 18,0-17,36 17,-19 0,1-18,17 18,1 0,-1 0,1-18,-19 18,36 0,-17 0,-19 0,1 0,-18 0,0 0,18 0,0 0,-36 0,18 0,0 0,0 0,0 0,36 0,-18 0,-1 0,36 0,-35 18,35-18,-18 0,18 0,-17 0,-1 0,0 0,1 0,-19 0,-16 0,-1 0,0 0,-18 0,-17 0,17 18,-17-1,18 1,-1 0,1-1,34 1,1-18,0 17,17-17,0 0,18 0,-17 0,17 0,-18 0,1 0,-1 0,-35 0,0 0,-17 0,-1 0,0 0,-17 18,18-18,17 0,-18 0,18 0,18 0,-18 0,18 0,0 0,-1 0,1 0,-18 0,0 0,-17 0,-1 0,-35 18,36-18,17 0,0 0,0 0,18 17,-18-17,17 18,1 0,0-18,0 0,17 17,-17 1,-18 0,35-18,-35 17,36-17,-36 0,17 18,-17-18,-17 0,17 0,-35 0,-18 0,-18 0,19-18,16 1,1 17,35 0,36 0,-19-18,1 18,-18 0,36 0,-36 0,35 0,-17 0,-18 0,0 0,0 0,18 0,-18 0,18 0,-18 0,-18 0,18 0,-35 0,17 0,18 0,-17-18,-1 18,-34 0,-19-17,18 17,18-18,-18 18,-17 0,52 0,-17 0,-18 0,-17 0,34 0,-16 0,34 0,-52 0,34 0,19 0,-18 0,-18 0,-18 0,1 0,-18 0,35 0,-18-18,36 18,0-17,-35 17,-1-18,36 18,-18-18,36 18,17 0,-36 0,1 0,18 0,-1 0,1 0,-19 0,19 0,17 0,-18 0,1 0,-36 18,0-18,18 0,-18 0,18 0,17 0,-17 0,35 18,0-18,-17 0,17 0,-18 0,1 0,-1 0,18 0,0 0,18 0,17 0,-17 0,-35-18,34 18,1 0,17-18,-35 18,1 0,-19-17,0-1,-52 1,17 17,0-18,36 18,34 0,19 0,-1 0,1 0,17 0,-18 0,18 0,-18 0,18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41.4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11183 16528,'0'0,"18"0,-1 0,36 0,71 0,-18 0,17 0,36 0,-36 0,36 0,35 0,-18-18,-17 18,0-18,-18 18,-53 0,18 0,35-17,-17 17,17 0,18-18,35 18,-36 0,19 0,-36 0,18 0,-1 0,-34 0,-1 0,1 18,-1-18,-35 0,18 0,18 0,-36 0,-18 0,36 0,-18 0,1 0,-19 0,-35 0,18 17,-17-17,-19 0,-17 0,18 0,0 0,-18 0,0 18,17-18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42.7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16651 16475,'0'0,"18"0,-18 0,35 0,18 0,53 0,0 0,70 17,18 1,0 0,-53-1,36-17,-54 0,-52 18,17-18,-35 0,-18 0,18 0,-35 0,17 0,-18 0,-17 0,36 0,-36 0,17 0,-17 0,36 0,-36 0,35 18,-17-18,17 17,0-17,18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1:4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20338 16492,'0'0,"35"0,-17 0,17 0,0 0,0 0,1 0,52 18,0-18,36 0,17 0,-18 0,18 0,36-18,-1 1,-35-1,18-17,-53 35,0 0,17-18,-17 18,-18 0,36 0,-19 0,-34 0,35 0,-36 18,1-18,-18 17,0-17,-36 18,1-18,0 0,-18 0,0 0,17 18,1-1,-18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42:49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11289 8767,'18'0,"-1"0,36 0,0 0,-35 0,17 0,18 0,0 0,0 0,0 0,17 0,-17-18,-18 18,18 0,0 0,0-18,0 18,0-17,0 17,-18 0,-17 0,17 0,18 0,-18 0,1 0,-19 0,1 0,-1 0,1 0,-18 0,18 0,17 0,0 0,36-18,35 18,17-35,1 17,-36 18,18 0,-1 0,-16 0,-19 0,18-18,-35 18,0 0,0 0,-18-17,1 17,17 0,0 0,-1-18,1 18,0-17,18 17,-18 0,0 0,17 0,1-18,-18 18,35 0,-18 0,1 0,17 0,-17 0,-18 0,0 0,-18 0,-17 0,34 0,-52 0,18 0,-36 0,1 0,-1 0,1-18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2:48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17410 6191,'0'0,"-71"0,-776-35,548 17,-72-17,-35-18,-52 53,52-17,106-1,53 18,53 0,71 0,35 0,-18 0,35 0,36 0,17 0,18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2:51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12488 7197,'18'0,"-18"0,35 0,18 0,35 0,36 0,35 0,52 0,-17 0,36 0,-36 17,0 1,-18-18,18 18,0-1,0 19,-35-19,-18 1,-18-18,19 17,-19 1,53-18,-34 18,34-18,-35 0,18 17,-18-17,0 0,-18 0,1 18,-53 0,17-18,0 17,-35-17,17 18,-17-18,0 0,-18 0,18 0,18 0,-36 0,1 0,16 0,-52 0,18 0,17 0,-17 0,17-18,-17 18,0 0,-1-17,-17 17,35 0,-35 0,36 0,-36 0,17 0,19 0,-19 0,36-18,0 18,18-18,17 18,-18-17,36 17,18 0,17 0,0-18,18 0,-18 1,-18-1,-17 18,-18-17,1-1,-19 0,36 18,-18-17,36-1,17 0,-35 18,17-17,-17-1,0 0,-1 1,-16 17,-36 0,-18 0,-53 0,-35 35,0 18,-52-18,-107 36,18-36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2:53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12965 8202,'0'0,"17"0,89-18,-18 18,89-17,17 17,17 0,1 0,0 0,-18 0,35 0,-17 0,-18 17,0 1,-71-18,36 18,-53-1,17 1,-17-18,-18 18,18-1,0 1,-18-18,36 18,34-18,1 17,18-17,69 18,-16-18,70 17,52 19,-52-36,-53 0,18 17,-54 1,36-18,-17 18,-36-18,-18 0,-52 0,-36 0,-18 0,19 0,-1 0,18 0,-36 0,54 0,-19 0,-16 0,16-18,19 0,-1 18,19 0,-1 0,0 0,-18 0,1 0,-18 0,-18 0,18 0,-36 0,-17-17,0 17,-18 0,0 0,-17 0,17 0,1 0,-1-18,0 18,1 0,34-18,-52 1,17 17,0 0,1 0,-19 0,18-18,1 18,-1-17,0 17,-17 0,17 0,-17 0,-1 0,19-18,-36 18,17 0,36 0,-53 0,18 0,17 0,1-18,-1 1,0 17,0 0,1 0,-19 0,36 0,-18 0,1 0,-1 0,-17 0,17 0,-35 0,18 0,-18 0,17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1.9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9719 5098,'35'0,"1"0,17 17,35 19,88 16,36 19,52 17,-34-52,87 34,142-52,35 17,158-17,54 52,70-70,-35 35,-53-35,0 0,0 0,17-52,-52-1,-54-18,-122 18,-54 0,-53 0,-123 36,-17-1,-19 0,-34 1,-124 17,17 0,54 0,-1 0,-70 17,0 1,35-18,0 18,1 17,34-35,18 18,-17-18,-54 0,-17 0,-53 0,18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2:59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18098 9278,'0'0,"70"0,18 0,706 0,123 0,-670 0,-35 0,-18 0,635 0,-776 0,17 0,19 0,-19 0,18 0,18 0,0 0,-35 18,-19-18,19 0,-36 0,-35 0,18 0,-18 0,0 17,-35 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3:00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13988 10478,'0'0,"0"0,17 0,-17-18,18 18,17 0,0-18,36 18,53-17,52 17,18-36,35 36,36-17,-1-1,-34 0,-1 1,-17 17,-18 0,-71 0,54 0,-54 0,1 0,-1 0,-35 0,0 17,1-17,-1 18,0-18,35 18,-17-18,35 17,36-17,17 0,0 18,0 0,-18-18,18 0,0 0,-17 0,-36 17,-18 1,1-18,-18 18,-36-1,36 1,-53-1,0-17,0 0,17 0,18 18,1-18,34 18,1-18,34 0,-17 0,18 0,18 0,-19 0,1 0,-35 0,-19 0,1 0,18 0,-1 0,-35 0,1 0,-19 0,1 0,-36 0,18 0,-18 0,-17 0,-1 0,-17 0,18 0,-18 0,18 0,-1 17,19 36,-19-35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3:02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22384 11359,'-36'18,"-16"17,-1-17,-53 0,-18 17,-52-17,17-1,-35-17,18 0,17 18,0-1,36 1,-1 0,1-1,52-17,-35 18,18-18,-35 0,17 18,-17-1,-19-17,1 0,-35 0,0 0,17 0,-18 18,19-18,-19 0,36 0,0 0,-18 0,53 0,1 0,-19 0,1 0,-1 0,-17 0,53 0,-71 0,36 0,-36 0,18 0,-18-18,18 18,-35 0,17-17,-35-1,17 0,1 1,35-1,17 0,19 1,16-1,-16 1,-1 17,18-18,-1 18,36 0,0-18,18 18,0 0,-18 0,0 0,18 0,17 0,1 0,-1 0,0 0,-17 0,35 0,-18 0,1 0,-1 0,18 0,-18 0,18 0,-17 0,17 0,-18 0,1 0,17 0,-18 18,-17-18,35 0,-36 18,19-18,-1 17,-35 18,18-35,0 53,-1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3:03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19756 12541,'-53'0,"-88"0,-36 18,-52-18,-36 18,-70-18,-53 0,18 17,105-17,53 0,18 0,36 0,-1 18,71-18,35 0,0 0,0 0,18 0,-18 0,17 0,-16-18,-1 18,0 0,0-17,-35 17,17 0,0 0,1 0,-177 0,176 0,-17 17,53-17,0 0,-1 0,-17 0,-17 18,-18-18,0 0,-54 0,-16 0,-1 0,18 0,-18 0,18 0,17 0,19 0,34 0,18 0,36 0,-1 0,18 0,-18-18,18 18,0 0,-35 0,35 0,-35-17,17 17,-35 0,0 0,-35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32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5521 5186,'-71'0,"-52"-18,-53 18,17 0,-35 0,-53 0,35 0,-17 0,35 0,0 0,70 0,54 0,-18-17,52 17,19 0,-1 0,18-18,-18 18,1 0,-1 0,0 0,-17-18,18 18,-1 0,0 0,18 0,-17 0,-1 0,0 0,-17 0,-18 0,-17 0,-19 0,1 0,-18 18,36-18,17 0,0 18,18-18,-1 17,1-17,18 0,-1 0,18 0,-18 0,1 18,-1-18,18 0,-18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35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10389 6209,'0'0,"0"0,18 0,-18 0,18 0,-18 0,17 0,-17 0,18 0,0 0,17 0,-18 0,19 0,17-18,17 18,36 0,0 0,35 0,0 0,0 0,0 0,18 0,-18 0,-17 0,17 0,0-17,-18 17,1 0,-1 0,1 0,-18-18,17 18,18 0,0 0,36 0,-1 0,18-18,35 18,-70 0,35-17,-17 17,-19-18,1 18,0 0,17 0,-35 0,-17-18,17 1,18 17,17 0,-17 0,17 0,-17 0,-18 0,18 0,0 0,-36 0,-35-18,-35 18,0 0,-18 0,-35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36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4180 7267,'0'0,"53"0,18 0,17-17,36 17,-54 0,89 0,0 0,-1 0,19 0,-18 0,17 17,-35 1,-18-18,-17 18,0-18,-35 17,35-17,-1 0,1 0,18 18,-1-18,18 0,36 17,17 1,0-18,-36 35,36-35,-17 18,-18-18,-1 0,1 18,-35-18,-1 17,-17 1,-36-18,-34 0,17 0,-18 0,-35 0,18 0,-1 0,18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38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10019 7285,'18'0,"-18"0,17 0,1 0,-18 0,17 0,19 0,52 0,35 0,19 0,34 0,36 0,-18 0,35 0,-35 0,-18 0,-35 0,1 0,-37 0,-34 0,35 0,-36 0,36-18,-35 18,35-17,-18 17,70-18,-52 18,71 0,-36 0,35 0,-17 0,0 0,-18 0,0 0,0 0,35 0,-34 18,-19-18,0 0,-17 0,-17 0,16 0,-16 0,34 0,-17 0,17 0,-17 0,53 0,-36 0,-17 0,18 0,-18-18,-36 18,36-18,-71 18,0 0,-35 0,18 0,17-17,18 17,18 0,35-18,17 18,-35 0,36 0,-18 0,-36 0,1 18,-1-18,-34 0,-36 17,35-17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38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17992 7232,'0'0,"0"0,17 0,1 0,-18-18,18 18,-18 0,35 0,0 0,0 0,54 0,16 0,54-17,0 17,0 0,35 0,-18 0,18-18,-53 18,18 0,17 0,18 0,-70 0,-124 0,53 0,0 0,0 0,-18 0,18 0,-18 0,-17 0,35 0,-36 0,1 0,0 0,-36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0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10971 8308,'-17'0,"-1"0,18 0,0 0,-18 0,1 0,-1 0,-17 0,-18 0,-35 0,17 0,-52 0,35 0,-18 0,18 0,-36 0,1 0,-54 0,18 0,1 0,17 0,-18 0,0 0,0 0,-35-18,0 1,-17-1,-36 18,35 0,0-18,-35 1,0 17,36 0,-1-18,18 18,53 0,-35 0,35-18,-1 18,19 0,-1 0,1-17,0 17,17-18,-18 18,18-17,18 17,18 0,17 0,0-18,-18 18,1 0,-1 0,1 0,-1 0,18 0,0 0,18 0,-18 0,35 0,1 0,-1 0,0 0,18 0,-17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3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7303 6227,'-18'17,"0"18,1-35,-1 18,18 0,-18-1,-52 1,-71-18,-71 0,-53 0,-70 18,-70-1,52 19,-71 16,54-16,123 17,53 0,53-18,53 0,35 0,-18-17,36 0,17-18,1 17,17-17,-18 0,-17 0,-18 0,-35 0,-36 0,-52 0,17 0,-53 0,-17 0,-71 0,0-35,1 35,34-18,53 18,54 0,87 0,18 0,35 0,1 0,17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1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2611 9102,'17'0,"1"0,-1 0,54 0,-18 0,0-18,53 18,17-18,1 18,70 0,35 0,18 0,18 0,-36 0,18 0,17 0,-34 0,34 0,-70 0,0 0,-70 0,-1 18,-17-18,-35 0,-1 0,-17 0,-35 0,17 0,-35 0,0 0,18 0,35 0,52 0,54-18,0 18,0 0,-1-17,1 17,-71 0,18 0,-53 0,-35 0,-1 0,-34 0,17 0,0 17,0 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4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17921 9119,'18'0,"-1"0,-17 0,18 0,-18 0,35-17,1 17,17 0,35-18,53 18,35 0,18 0,36 0,16 0,-16 0,70 0,-36 18,1-18,-1 17,1-17,0 0,-54 0,36 0,-18 0,36 0,-18 0,-35 0,-18 0,-53 0,-18 0,1 0,-54 0,-34 0,17 0,-36 0,-17 0,18 0,-18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5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7497 9913,'-18'0,"-35"18,-35-1,-36-17,-52 0,-18 18,-71-18,-17 0,53 0,17 18,53-18,54 0,-1 17,18-17,-36 0,1 0,-19 0,1 0,-35 0,0 0,-1 0,-17 0,0 18,0-18,18 0,52 18,36-18,53 0,-1 17,19-17,17 0,0 18,0-18,0 17,53 19,53 34,52-34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7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8555 9031,'18'0,"-1"0,1 0,-1 0,1 0,0 0,-1 0,19 0,-19 0,1-18,0 18,17-17,-18 17,19 0,-19 0,1 0,17 0,18 0,0 0,0 0,-18 0,36 0,-1 0,-17 0,18 0,17 0,-17 17,-1-17,18 0,-17 18,0-18,17 0,0 0,0 18,-17-18,-1 0,-17 0,0 0,-18 0,1 0,17 0,-18 0,-18 0,1 0,-18 0,18 0,-18 0,17 0,1 0,-18 0,18 0,-1 0,1 0,0 0,-18 0,35 0,-35 0,17 0,-17 0,0 0,18 0,0 0,-18 0,17 0,-17 0,18 0,0 0,-1 0,-17-18,18 18,-18 0,18 0,-1 0,-17 0,18 0,-18 0,35 0,-17 0,-1 0,1 0,-18 0,18 0,-1 0,-17 0,18 0,-18-18,0 18,18 0,-18 0,17 0,1 0,-18 0,0-17,0 17,-18 17,1 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8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2928 11289,'124'-18,"17"1,194-19,159 36,-142 0,-140 0,-88 18,17-18,-18 0,1 0,-54 18,18-18,-35 0,0 17,-35-17,17 0,0 0,1 0,-1 0,18 0,-35 0,17 0,0 0,18 0,-35 0,35 0,-1 0,-16 0,-19 0,19 0,-1 0,-17 0,-18 0,17 0,1 0,-18 0,18 0,-1 0,1 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38:49.3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6985 11113,'0'0,"18"0,17 0,-17-18,17 18,0 0,53 0,53 0,89 0,34 53,107-18,123 0,17 1,36-36,-159 0,0 0,-88 0,-88 0,17 0,-88 0,-35-18,-53 18,-18-35,18 35,0-18,17 18,-17-18,18 1,-1 17,36-18,-35 18,-18-17,0 17,-18 0,-17-18,-1 18,-17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39.5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9031 5433,'-18'0,"-34"0,-37 0,19 0,-1 0,-440 0,299 0,159 0,0 0,0 0,0 0,-17 0,-18 0,17 0,-141 0,89 0,-1 17,-52-17,0 0,-54 0,19 18,-54-18,18 18,18-18,-36 17,1-17,17 18,17-18,-16 18,87-18,18 0,17 0,36 0,17 0,36 0,0 0,0 0,17 0,0 0,1 0,-36 0,0 0,0 0,-18 0,18 0,-17 17,-36-17,36 0,-1 0,0 0,-17 0,0 0,35 0,-53 0,36 0,17 0,18 0,-18 0,35 0,0-17,-35-1,36 18,-1 0,0 0,18 0,-35 0,-18-18,-17 18,-1 0,36 0,-18 0,0 0,18 0,17 0,1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0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988 6756,'0'0,"53"-18,-53 18,17-18,-17 1,18 17,0-18,-18 18,17-17,-17 17,18-36,0 19,34-36,-34 17,0 19,17-19,-17 19,-1-18,1-1,0 19,-1-19,-17 36,18-17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1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1376 6315,'17'0,"72"0,105 0,0 0,53 0,-36 0,-17 0,36 0,17 0,-36 0,36 0,-70 0,-1 17,-53 1,-17-18,-17 18,34-1,18 1,0-18,-17 0,-1 0,18 0,-17-18,-18 1,-18-1,0 0,18 1,0-1,17 0,-35-17,71 0,-35 0,34-1,-17 1,-17 17,-1 1,1-1,-18 1,35-1,-35 0,17 18,18-17,-123 17,123 0,71 0,17 0,-35-18,-53 18,0 0,-17 0,-54 0,-17 0,0 0,-18 0,1 0,16 18,-16-18,17 17,0-17,-1 0,19 0,-18 0,0 0,-18 0,18 0,0 0,18 0,-1 0,36 0,-18 0,71 0,0 0,-18 0,35 0,-52 0,17 0,0 0,-18 0,1 0,-18 0,-36 0,1 0,-18 18,-18-18,0 0,-17 0,-1 0,1 0,-18 0,35 0,-17 18,17-18,1 0,-1 0,-35 0,17 0,-17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3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1640 7320,'53'0,"71"0,-18 0,88 0,35 0,-35 0,53 0,18 0,70 0,17 18,54-18,0 35,35-17,-141-18,-106 0,-18 0,-88 0,-35 0,-53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3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653 6967,'17'0,"54"0,35 0,105 0,54 0,211 0,53 0,36 36,-177-36,-88 0,-106 0,-71 0,-70 0,-53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4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13229 7285,'0'0,"35"0,1 0,-19 0,72 0,87 0,159-18,194 18,353 0,159-35,0-36,-54 1,1-36,-229 35,-54-17,-229 0,-229 70,-123 18,-89 0,-17-17,-18 17,0 35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5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6615 8202,'-36'0,"1"0,-53 18,-53-1,-53 1,-71 17,-141 1,36 16,-53-34,123 0,71-1,87 36,72-53,17 0,18 0,35 0,-18 0,0 0,1 0,-1 0,-35-17,-17 17,-36 0,18 0,-18-18,0 18,35 0,36 0,0 0,0 0,17 0,18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6.4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882 9137,'0'0,"18"0,34 0,-16 0,17 0,17 0,618 0,-441 0,-18 0,36 0,0-18,-18 1,-36-19,-17 36,0 0,-35-17,0 17,-89 0,1 0,-53 0,-1 0,1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6.7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5980 9084,'0'0,"0"0,-18 35,0 1,-17-1,17-17,-17 17,17 18,-34-18,52-17,-36 35,36-53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42:47.6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5715 9419,'0'0,"0"0,18 0,-1 0,-17 0,18 0,-18 0,18 0,-18 0,17-17,1 17,52-18,72 18,52 0,0 0,70 0,1-18,-1 18,19 0,87-17,-70 17,35 0,35-36,-34 36,-72 0,-52 0,17 0,-17-17,-18 17,-35 0,35 0,0 0,-18-18,18 18,0-18,18 18,-1 0,36-17,-17 17,-1-18,71 1,-71-19,18 36,-53-17,0-1,-35 18,35 0,0-18,35-17,-141 35,18 0,18 0,-1 18,1-18,17 35,-35-35,17 18,-52-18,52 0,1 17,17-17,35 18,-17-18,35 0,35 0,-35-18,18 18,52-17,-105 17,-35 0,-19 0,-69 0,-19 0,1 0,-18 0,35 0,1 17,69 1,1-18,0 18,-18-18,0 35,1-35,105 17,-18-17,18 0,35 0,1 0,17 0,105-35,107 18,0-36,-71-53,-106-35,-106 17,-17-17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38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10583 10866,'0'0,"89"-18,105 0,88-17,-53 17,89-35,34 36,-87-1,52 18,54-35,-36 35,-88 0,0 0,-35 0,-18 0,17 0,-17 18,18-1,0 1,35-18,-36 0,1 0,17 0,-17 0,0 0,34 0,-16 0,17 0,-18 0,18-18,-53-17,0 17,-18 1,-34-1,-19 18,-52-18,-19 18,37-17,-54 17,0 0,-17 0,0 0,-18 0,35 0,18 0,17 0,1 17,35-17,-53 0,17 18,1-18,35 18,-54-18,19 0,-36 0,1 0,-19 0,1 0,-18 0,17 0,1 0,0 0,-1 0,-17 0,0 0,0 17,-35-17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39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12594 11783,'0'-18,"0"18,-53 0,-17 0,-18 0,-36 0,18 0,-53 0,1 0,34 0,1 0,17 0,18 0,-18 0,-18 18,-17-18,0 17,-18-17,18 18,-35-18,35 0,0 18,17-18,1 17,-1 1,1-18,52 0,-35 18,54-18,16 0,-17 0,0 0,-35 17,35-17,-17 0,-18 0,-18 0,-18 0,1 0,-18 18,0-18,-53 0,-53 0,17 18,-34-1,-71 1,70 17,53-17,18-1,0-17,0 18,35-18,18 18,53-18,-18 0,36 17,-18-17,17 0,71 0,-71 0,-17 18,18-18,-36 0,0 0,-35 18,17-18,1 0,0 17,70-17,-36 0,19 18,17-18,0 0,18 0,-1 0,19 0,17 0,-18 0,18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43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15628 13547,'0'0,"0"0,35 0,1 0,34 0,54 0,70 0,-36 0,89 0,18 0,-36 0,18 0,18 0,-36 0,36 0,35-36,-36 36,1-17,-1-1,36 0,-35 1,-36 17,0 0,1 0,-19 0,-17 0,36 0,-54 0,53 0,-52 0,17 0,0 0,-18 0,-70-18,17-17,-52 0,0 17,-18 0,-36 18,1-17,-18-1,0 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44.5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4533 14323,'0'0,"0"-18,0 18,18 0,-1 0,19-17,34-1,-17 0,0 1,176-1,-105 0,-1 18,36-35,0 35,-36-18,1 1,-36 17,18-18,17 0,1 1,-18 17,-18 0,18 0,-36 0,-17 0,18 0,-18 0,35 0,0 0,35 0,-34 0,34 0,18 0,-17 0,52 17,-35-17,53 0,18 0,53 0,-1 0,1 0,-36 0,18-17,-53 17,0 0,-35 0,-1 0,-16 0,-1 0,-18 0,18 0,-17 0,-1-18,-17 18,35 0,0 0,0 0,36 0,-36 0,35 0,-17 0,-18 0,-17 0,-19 0,-34 0,-18 0,0 0,-36 0,-17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47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9049 14993,'17'0,"36"0,53 0,35 0,53 0,71 0,-18-18,53 1,-300 17,211 0,89 0,18-18,-18 1,-1 17,19-18,-53 18,-36-18,18 18,-36 0,1-35,-18 35,0 0,-17-18,-36 18,0 0,0 0,18 0,-18-17,-18 17,18 0,-17 0,17 0,0 0,-18 0,54 0,-36 0,35 0,-52 0,-1 0,-34 17,16-17,-16 0,34 18,-17-18,0 18,-18-18,0 0,-17 17,-1-17,-17 0,0 0,0 18,-35-18,-18 0,17 0,1 0,-18 0,17 0,-17 0,36 0,-19 0,1 0,17 18,1-18,17 0,-18 0,0 0,0 0,36 0,17 0,-17 0,52 0,-52 0,35 0,-36 0,18 0,18 0,-18 0,18 0,0 0,-18 0,-17 0,17 0,0 0,36 0,-19 17,-16-17,34 0,1 0,-19 0,19 0,-36 0,36 0,-19 0,1 0,53 0,0 0,17 0,89 0,-1 18,-34-1,34 1,-52-18,-18 0,-53 0,-35 0,-53 0,-36 0,-17 18,0-18,0 0,0 0,0 17,-35-17,-18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5.3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3104 8237,'18'0,"53"-17,70 17,88 0,53 0,159 0,194 0,18 0,-53 35,-248-35,1 35,-35-17,-54-18,-34 0,-36 0,0 0,-53 0,35 0,18 0,-53 0,-17 0,17 0,-71 0,1 0,-36 0,-17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48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17251 15469,'-18'18,"1"-18,-19 18,19-1,-1 1,-17-18,35 0,-36 0,19 18,-1-18,18 17,-35-17,17 0,18 0,-35 18,-36-1,19 1,-72 0,18-1,0 19,1-36,-72 17,1 1,-18-18,-71 0,-17 0,17 0,-35 0,54 0,16 0,19 0,-1 0,-35 0,0 0,35 0,18 0,53 0,-35 18,-18 17,35-35,-35 35,18-17,-36-18,18 17,-18-17,-17 18,35 0,-35-1,-18-17,17 0,-34 0,-1 18,-70-18,-18 35,1-35,87 18,36-18,-18 17,35-17,-17 18,123-18,-53 0,18 0,53 0,-36 0,1 18,17-18,-17 0,-1 17,1-17,52 18,18-18,0 0,18 0,-36 18,18-18,1 0,-1 0,-36 17,-16 19,-19-36,18 17,36-17,-18 36,-1-36,19 0,-18 0,17 17,18-17,0 0,18 0,0 0,35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52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4657 11677,'0'0,"35"0,-17 0,35 0,-18 0,0 0,36 0,-1 0,36 0,17 0,-52 0,35 0,-18 18,0-18,-35 0,18 0,-18 0,17 0,-17 0,0 0,-18 0,18 0,-17 0,-19 0,18-18,1 18,-1 0,0 0,18-18,0 18,18 0,34 0,1-17,-35 17,-18 0,0 0,-18 0,0 0,1 0,16 0,-16 0,17 0,17-18,18 0,-17 18,0-17,17-1,18 0,-36 1,36 17,-18-35,18 17,0 18,-36-18,36 1,-35 17,35 0,-1-18,19 18,-36 0,36-18,34 1,-52 17,18 0,-71-18,17 18,-52 0,-1 0,1 0,-18 0,0-18,18 18,-18 0,17 0,1 0,-18 0,18 0,-1 0,1 0,35 18,-18-18,18 0,-18 0,36 0,-1 0,19 0,-19 0,18 0,0 0,-17 0,17 0,18 0,18 0,-1 0,36 18,-36-18,-52 0,17 0,-17 0,-1 0,1 0,-1 0,-17 0,-18 0,18-18,0 18,-35 0,35 0,-36 0,19 0,-19 0,1 0,0 0,-18 0,17 0,1 0,0 0,-18 0,17 0,-17 0,18 0,-18 0,17 0,1 0,-18 0,18 0,-18 0,17 0,1 0,-18 0,0 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3:06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12030,'0'-18,"-17"18,-36 18,18-1,-18 1,-18 0,1-1,-1 19,18-19,18-17,17 18,-17-1,35-17,-18 0,1 0,17 18,-18-18,18 18,-18-18,1 0,17 17,-18-17,0 0,18 36,0-19,36 19,-19-19,19 1,-19 0,18-1,-17 1,0-18,17 17,-17 1,-1-18,1 0,0 0,-18 18,17-18,-17 0,18 0,0 0,-18 17,17-17,-17 0,18 0,-1 0,-17 18,0-18,-17 18,-1-1,1 19,-1-19,18 1,-18-1,18-17,0 36,0-36,0 17,0-17,0 18,0-18,0 18,-17-18,-1 0,18 0,-18 17,1-17,-1 0,-17 18,35 0,-18-18,0 0,1 0,17 17,-18-17,18 0,-17 0,-1 18,18-18,-18 0,18 17,-17-17,-1 0,18 18,-18-18,1 0,17 0,-18 0,18 0</inkml:trace>
  <inkml:trace contextRef="#ctx0" brushRef="#br0" timeOffset="2154.0114">2716 13317,'-17'0,"-19"0,19 0,-1 0,18 0,-17 0,-1 18,0-18,1 18,17-18,-18 0,0 0,18 17,-17-17,17 0,-36 0,36 18,-17-18,17 0,-18 18,1-18,17 0,0 17,0 1,0-1,17 19,1-36,-1 17,-17-17,18 18,0-18,-18 0,17 0,1 0,-18 18,18-18,-18 0,17 0,-17 0,36 0,-19 17,18-17,1 18,17-18,-36 0,1 0,17 18,-35-18,18 0,-18 0,0 17,0-17,0 18,0 0,0-1,0 1,0-1,0 19,0-36,0 17,0-17,0 18,0-18,0 18,0-1,-18-17,1 0,17 18,0-18,-18 18,18-18,-18 17,1-17,17 0,0 0,-18 0,18 18,-35-18,35 0,-18 0,18 0,-18 17,18-17,-17 0,-1 0,18 18,-17-18,17 18,-18-18,0 0,18 0,0 0,-17 0</inkml:trace>
  <inkml:trace contextRef="#ctx0" brushRef="#br0" timeOffset="4534.3392">2875 14658,'0'0,"0"0,0 0,-17 0,-1 18,18-18,-18 17,1-17,-1 0,0 0,1 18,-1-1,0-17,1 0,-1 18,0-18,-17 18,35-18,-17 17,17-17,-18 0,18 0,-18 0,1 18,17 0,0-18,0 17,0 19,0-19,0 1,17 17,1-17,-18 17,18-17,-1-1,1-17,-18 18,17-18,1 0,-18 0,18 0,-18 18,17-18,1 0,-18 17,18-17,-18 0,35 0,-35 18,18-18,-18 0,17 0,-17 0,18 0,-18 18,18-18,-1 0,-17 0,18 0,-1 0,-17 0,18 0,-18 17,0-17,0 0,0 18,0-18,18 17,-18-17,0 18,0 0,0-18,0 17,0 1,0 0,0-18,0 17,-18 1,18 0,-18-18,1 17,-1-17,18 0,-35 18,35-1,-18-17,1 0,17 0,-18 0,0 0,18 18,-17-18,17 0,0 0,-18 0,18 0,-18 0,1 18,17-18,-18 0,0 0,18 17,-17-17,-1 0,18 0,-17 0,-1 0,18 0,-18 18,18-18,-17 0,17 0,0 0</inkml:trace>
  <inkml:trace contextRef="#ctx0" brushRef="#br0" timeOffset="11394.9306">2522 10707,'18'0,"-18"-18,0 1,0-36,0 0,0 0,0 0,0 0,0 0,0 18,0-1,0 1,0-18,0 53,0-17,0-19,18 36,-18-17,0-1,17-17,1 35,-18-35,18-1,-18 19,17-1,1 0,-1 1,-17-1,0 0,18 18,35 0,0 18,53-18,-18 35,0-17,36-18,-1 18,-17-1,-35 1,-1-18,-17 18,-53-1,35-17,-35 0,0 0,0 18,0-1,0-17,0 18,0 0,0-18,0 35,0-35,-17 35,17-17,-18 0,0-1,-17 1,17 17,1-17,-1 17,-17-17,0 17,17-35,18 35,-35-35,35 18,-18-18,18 18,-18-18,18 17,0-17,-17 0,17 18,-36-18,19 0,-1 17,1-17,-1 0,0 0,1 0,-1 18,-17-18,17 0,0 0,-34 18,16-18,1 17,17-17,-17 0,0 18,17-18,-17 0,0 18,17-18,-17 0,-1 0,19 17,-1-17,0 0,1 0,17 0,-18 0,18 0,-17 0,-1 0,18 0,-18 0,18 0,-17 0,17 0,0 18,0-18,0 0,0-18,17 18,-17 18</inkml:trace>
  <inkml:trace contextRef="#ctx0" brushRef="#br0" timeOffset="21419.946">2540 10724,'0'36,"18"17,-1-18,1 18,-18-36,0 19,0-1,18-17,-18 17,17 0,-17-17,0 0,0-1,0-17,0 18,0-1,0-17,0 18,0-18,0 35,0-35,0 18,0-18,0 18,0-18,0 17,0 1,0-18,0 35,0-17,0-18,0 17,0 1,0-18,0 18,0-18,0 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8T19:01:08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2187 2205,'0'0,"0"18,18-18,52 17,-34 1,52-1,18 19,0-19,17 19,-17-19,35 1,18 0,-1-1,37-17,-19 35,-17-17,17-18,18 0,-35 0,70 18,0-18,36 17,0-17,-1 18,36-18,-35 0,-36 18,71-1,-36-17,36 0,-18 0,36 0,52-53,54-17,-1 17,-35-35,-123 70,-124-35,-18 53,-70-17,-18 17,-35 0,18 0,17 0,54 0,52 0,53 0,17 0,-17 0,18 0,17 0,36 0,-53 0,-1 0,-17 0,-53 0,-17 0,-18 0,-18 0,-18 0,19 0,-36 0,17 0,1 0,52 0,-17 0,35 0,18 0,35 0,70 0,72 0,52 0,70-53,107 35,-54-35,1-18,-18 54,-89-18,-34 17,-142 0,-70 18,-71 0,0-17,-70 17,-18 0,18 0,-1 0,1 0,-1 0,19 0,34 17,1 19,35-19,-1 18,1 1,35 17,18-18,-18 0,0 18,-70-35,-18-1,0 1,35 0,-17-1,34 1,-52-18,18 0,-1 18,-17-18,18 0,17 17,18-17,0 18,-18-18,18 0,-53 18,17-18,1 0,35 0,70 0,36 0,-18 0,0 0,-36 0,37 0,-19 0,-17-18,17 0,-70 1,-36-1,-34 0,-19 18,-52 0,-35 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8T19:01:09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16228 3969,'-265'17,"106"-17,-70 0,53 0,-89 0,18 18,-53 0,-105 17,-1-17,88 17,89-17,18-18,34 0,-70 0,-17 17,17-17,0 0,35 0,0 0,-35 0,36 0,-36 0,53 0,35 0,53 0,53 0,36 0,-1 0,18 0,-18 0,18 0,-17 0,-1 0,-17 0,17 0,1 0,-19 18,1-18,17 0,-17 0,0 0,0 0,17 0,0 0,18 0,-17 0,-1 0,18 0,-35 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35.2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2681 7003,'18'0,"17"0,-17 0,17 0,18 0,0 0,17 0,-17 0,35 0,1 0,69-18,-16 18,-19 0,18 18,35-1,1 1,17 17,18-17,-36-1,18 36,0-53,-35 18,35-18,-35 18,-1-18,19 17,-19-17,72 18,-19-18,1 0,53 0,-18 0,-18-18,18 1,0 17,-18-53,18 35,-53 18,-35-18,17-17,-52 35,-18 0,-18 0,18-17,17 17,18-18,0 18,18-18,35 1,0 17,0-36,18 36,35-35,-36 35,19 0,-1-18,-35 18,18 0,-1 0,36 0,-35 0,0 0,-36 0,-53 18,1-18,-36 0,18 18,-35-18,-19 0,-16 0,17 0,-36 0,-17 0,18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37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2469 7973,'0'0,"18"0,17 0,18 0,0 0,35 0,36 0,35 0,17 0,89 0,34 0,-34 0,0 0,-36 17,0 1,-88 0,-17-1,-54-17,-34 18,-1-18,-35 0,18 0,-1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39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8414 7938,'0'-18,"17"18,-17 0,36 0,17 0,0 0,17 0,18 0,53 0,0 18,18-1,35-17,-35 0,35 0,-18 35,36-17,-18-18,0 0,0 0,0 0,0 18,-17-18,-1 0,18 0,0 17,18-17,-1 18,19-18,-1 18,-17-18,17 0,-17 0,-54 0,36 0,-17-18,-1-17,-17 35,0-18,-36 0,-35 18,36-17,-1 17,1-18,-1 1,-17-1,0 18,-18-18,-35 18,35-17,-35-1,0 18,-18 0,1-18,-1 18,-17 0,-1 0,1 0,-1 0,-17-17,0 17,18 0,-18 0,35 0,-35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0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4992 8978,'35'0,"-35"0,18 0,17 0,0 0,1 0,52 0,0 0,0 0,71 18,-18-18,0 35,53-35,0 0,0 18,0-18,0 0,0 0,18 0,0 0,35 0,-36 0,1 0,-18 0,-18 0,-35 0,1 0,-37 0,-34 0,-36 0,-17 0,-18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1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9684 8890,'17'0,"19"0,-1 0,0-18,71 1,-18 17,0-18,36 0,-1 18,1-17,17 17,-18 0,1 0,17 0,-17 0,-1 0,-52 0,-1 0,1 17,-54-17,1 18,35-18,-53 0,17 18,1-18,0 0,-18 0,17 0,19 0,17 0,-18 0,18 0,0 0,0 0,-18 17,0-17,-35 0,18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6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10813 9507,'-18'0,"-35"0,35 0,-34 0,-1 0,-18 0,1 0,-54 0,1 0,-54 0,-34 0,-19 0,-70 0,-105-35,-89 35,0 0,-141 0,0 0,88 0,141 18,89 17,88 0,70 1,-18-19,89-17,18 18,34-1,19-17,17 18,0-18,-18 0,18 0,0 18,-18-18,1 0,-1 0,18 17,-17 1,-1-18,-17 35,-1-35,19 18,-19 0,1-1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3.1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14464 8925,'0'0,"18"0,-1 0,1 0,-1 0,36 18,-17-18,17 18,17-18,18 17,1-17,69 18,19-18,52 0,-17 0,-1 0,1 0,0 0,17 0,0 0,18 0,-35 0,35 0,-71 0,106-53,-17 53,-106-18,-71 1,-18-1,19 18,-72 0,-17-18,18 18,70-17,0-1,36 18,17-18,35 18,18 0,18 0,0-17,-18 17,-18 0,-17 0,17 0,-35 0,53 0,-53 0,18 0,-35 0,-36 0,0-18,-17 18,-18-17,-18 17,18-18,-18 0,0 1,-17 17,0 0,-1 0,-17-18,0 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4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2646 9790,'17'0,"54"35,35 0,0 0,0-17,35 0,-18-1,71 1,0 0,53-1,-35-17,-1 18,-17-18,-17 18,-36-18,-35 0,-18 0,-53 0,1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6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7532 9807,'17'0,"-17"0,18 0,0 0,17 0,18 0,17 0,72 0,69 0,36 0,53-17,53-1,-89-17,-17 17,-35 18,17 0,-35 0,18 0,-36 0,-52 0,-54 0,1-18,0 18,-36 0,18 0,35 0,18 0,-18 0,18 0,-36 0,1 0,17 0,-17 18,-18-18,-36 0,1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49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2505 10672,'70'0,"54"0,17 0,53 0,18 0,-1 0,-17 0,-35 0,0 0,-18 0,-18 0,1 0,-54 0,1 0,-1 0,19 0,-19 0,1 0,-1 0,54 0,-1 0,1 0,17 0,35 0,-35 0,36 0,-1 0,-17 0,-18 0,-18-18,-34 18,17 0,17 0,-52 0,-1 0,18 0,0 0,-17 0,-18 0,35 0,-35 0,0 0,-18 0,18 0,0 18,18-18,-18 0,35 0,-35 0,17 17,1-17,-36 0,0 0,1 0,-36 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06:52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11324 10830,'18'0,"-1"0,19 0,-19 0,36 0,0 0,0 0,-18 0,18 0,18 0,-1 0,19 18,-19-18,36 0,0 0,17 0,36 0,-53 0,17 18,1-18,-1 0,-17 0,-18 0,1 0,-37 0,-16 0,-36 0,17 0,1 0,17 0,1 0,34 0,18 0,36 0,35 17,-1-17,-17 0,36 0,-18 0,17 0,-35 0,-17 0,-19 0,19 0,-1 0,-17 0,53 0,-36 0,36 0,-18 0,36 0,17 0,-36 0,19 0,-36 0,-18 0,1 0,-54 0,1 0,-18 0,-18 0,0 0,-17 0,17 0,-17 0,0 0,17 0,-35 0,35 0,-35-17,18 17,-18-18,17 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45.0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15928 7020,'-35'0,"-195"18,72 0,16-18,-34 52,17-34,36 0,-1-18,36 17,35-17,0 0,0 18,53-18,-35 0,18 0,-1 0,-17 0,-18 0,17 0,-16 18,-19-18,0 0,-34 0,34 0,-35 0,-17 0,52 0,-52 0,52 0,-35 0,18-18,-18 18,-17-18,-1 18,-17 0,0 0,18 0,-1 0,1 0,-1 0,1 0,-1 0,1 36,17-36,35 0,1 17,17-17,-18 18,-34 17,-1-17,0 0,0-1,18 1,-18-1,0 1,36-18,-36 0,53 0,0 0,0 18,0-18,18 0,-36 0,18 0,0 0,-35 0,35 0,-17 0,35 0,-36 0,18 0,0 0,0 0,0 0,18 0,-18 0,0 0,0 0,18 0,-18 0,-17 0,-1 0,-35 0,0 0,18-18,18 0,17 1,-18-18,-17-1,35 19,-18-1,36 0,-18-17,18 17,-18 18,18 0,-1-17,1 17,0 0,-36 0,36-18,-18 18,18 0,-18 0,-18 0,1 0,-36 0,-17 0,-1 0,1 0,-1 0,1 0,-1 18,1-18,17 0,0 0,0 0,36 0,-1 0,1 0,17 0,-18 17,1-17,-1 0,18 0,-18 0,19 18,-1-18,0 0,-18 0,18 0,-17 0,17 0,0 0,0 0,35 0,1 0,-19 0,19 0,-19 0,19 0,-36 0,35 0,-35 0,18-18,-18 18,-35 0,0-35,0 35,-1-18,-16 1,16-1,19 1,17 17,0-18,18 18,-1-18,36 18,-17 0,-1 0,18 0,-17 0,-1 0,0 0,-17 0,17 0,-17 0,0 0,-18 18,18-18,-18 0,0 0,0 0,0 0,18 0,-18 0,0 0,35 0,18 0,-17 0,17 0,-18 0,-17 0,35-18,0 1,53 17,17 0,54-36,52 19,-17-1,-1 0,19-17,17 0,-53 17,0 1,-88 17,0 0,-53 0,18 0,-1 0,54-18,70 18,53 0,53 0,17-18,36 1,-70 17,-36 0,-71 0,-35 0,-70 0,-18 0,18 0,-1 17,-17-17,18 18,35-18,-18 0,18 18,17-18,-17 17,36 1,-36-18,-1 0,-16 18,17-18,0 0,35 0,-35 0,0 0,35 0,-18 0,-17 0,18 0,17 0,-35 0,0 0,-18 0,18 0,-18 0,18 0,0 0,-35 0,35 0,-18 0,0 0,18 0,18 0,17 0,-18 0,54 0,-18 0,-36-18,36 0,-35 18,17-17,-18-19,36 36,-53-17,0 17,-18 0,1 0,-1-18,0 18,1 0,-1 0,18 0,-36 0,19 0,-19 0,36 0,-18 0,1 18,-1-18,0 0,-17 0,17 0,-17 0,35 0,0 0,0 0,17 0,18 17,1-17,34 0,-52 0,-1 0,36 0,-35 18,-1-18,-17 0,0 0,0 0,-18 0,0 0,1 0,-1 18,18-18,-18 17,18-17,18 18,17 0,18 17,35-18,0 1,18 0,-18-1,-18 1,-52-18,-18 0,0 0,-18 0,-18 0,19 18,-1-18,18 0,0 0,0 0,17 0,1 0,35 0,0-18,-36 18,1-18,17 1,-18 17,-17-18,0 0,0 1,-18 17,1 0,-19 0,19 0,17-18,-18 18,-18-17,19 17,-1 0,-17-18,17 18,-17 0,-18 0,17 0,1 0,17 0,-17-18,-1 18,1 0,-18 0,18 0,-1 0,-17 0,18 0,53 18,34-18,-34 18,35-1,-53 18,0-17,35 0,-35-18,0 17,-18-17,-17 0,-18 0,17 0,-17 0,18 0,-1 0,-17 0,18 0,-18 0,18 0,-1 0,1 0,17 0,18 0,-18 0,-17 0,17 0,1 0,-36 0,17 0,1 0,-18 0,18 0,-18 0,35 0,-17 0,-1 0,1 0,-1 0,1 0,-18 0,18 0,-36 0,0 0,1 0,-1 18,18-18,-17 0,-1 0,18 18,-18-18,18 0,-17 0,-1 17,-17-17,-18 0,0 18,0-18,-18 0,1 0,-1 0,1 18,17-18,18 0,-18 0,17 0,-34 0,-18-18,17 0,-35 1,-17-1,-18-17,-18 17,18 18,0-18,-18 18,18 0,17 0,-17 0,18 0,-1 0,-17 18,18 0,-36-1,35 1,1 0,-1 17,-17-17,-17-1,17 18,-1-17,19 0,-1-1,19 1,-1-18,18 0,-1 0,19 0,35 18,-18-18,0 17,0-17,0 0,0 18,18-18,-1 0,1 0,0 0,0 0,-1 0,19 0,-36 0,35 0,-35 0,18 0,0 0,-18 0,0 0,0 0,18 18,-18-18,0 0,0 0,-18 0,18 0,-52 0,34 0,18 0,0 0,0 0,18 0,0 0,-1-18,1 18,0 0,0 0,-18 0,0 0,-53 0,35 0,-52 0,-18 0,35 0,-18 0,36 0,-35 0,17 0,18 0,17 0,18 0,18 0,17 0,1 0,17 0,-18 0,18 0,0 0,-18 0,1 0,17 0,-18 0,1 0,-19-18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51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10866 7955,'0'0,"17"0,1 0,-1 0,1 0,35-17,0 17,18 0,34 0,-34-18,52 0,1 18,52-17,-35 17,36 0,-19 0,1 0,0 0,-18 0,-17 0,52 0,-53 17,1-17,-54 0,1 0,17 18,-17-18,-18 0,17 0,36 18,-35-18,34 0,-16 0,69 0,-16 0,16-18,1 18,-18-18,0 18,36 0,-19 0,1 0,-35-17,-19 17,-16-18,-19 0,18 1,1 17,-1-18,-18 0,54-17,-18 35,-36-18,36 1,-18-1,-17 18,-18 0,17 0,36 0,18 0,-1 0,-17 0,17 0,1 0,17 0,18 0,-1 0,-34 0,-18 0,-53 0,-36 0,1 0,0 0,-1 0,-17 0,18 0,17 0,-17 0,-1 0,36 18,-17-1,-1-17,18 0,-18 0,18 0,-35 0,-1-17,19 17,-19 0,1-18,-18 18,0-17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53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8167 7973,'17'0,"-17"0,18 0,-18 0,35 0,1 0,52-18,88 18,36 0,123-35,71 0,52 17,-34-35,-19 35,-105-17,-70 17,-89 18,-88-17,-36 17,-17 0,18 35,17 18,36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54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16034 8890,'17'0,"19"0,-1-18,53 18,18-35,70 35,18 0,18-18,53 18,-1-17,1-18,17 35,-17-18,-36 0,-53 18,1-35,17 35,-18-18,18 1,-53 17,0-18,18 18,-35-18,-1 18,-70 0,-18 0,-35 0,18 0,-18-17,0 17,-18 0,1 0,-19 53,-17-36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56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11201 9366,'0'0,"-18"0,-17 0,0 0,-18 0,-18 0,0 0,1 0,-71 0,-36 0,-34 0,-36 0,-18 0,36 36,-18-36,18 17,-1-17,1 0,17 18,-17-18,35 17,35 1,1 0,69-1,-52 1,0 0,18-18,-18 0,-1 17,-16-17,52 0,-35 18,70-18,1 0,-36 0,35 0,1 0,17 0,0 0,18 0,-18 0,0 0,0-18,18 1,-18 17,0 0,0-18,-35 0,52 18,-17 0,1 0,-1 0,0-17,0 17,17 0,-16 0,-1 0,17-18,1 18,0 0,17 0,18 0,-17 0,-1 0,0 0,18 0,-17 0,-1 0,18 0,-18 0,-35 0,18 0,-35 0,-1 0,18 18,-17-18,34 0,-17 17,-17 1,17 0,-18-18,54 0,-19 0,19 0,17 0,-18 0,18 0,-17 0,-1 0,18 17,-18-17,18 18,-17-18,17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7.4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3104 10319,'0'0,"71"-18,88 18,0-18,87 1,54 17,141 0,-35-18,-71 18,-70-17,-36 17,-17-18,-71 18,0 0,-35 0,17 0,-35 0,36 0,52 0,1 18,34-1,19-17,105 18,-71-18,107 17,-18-17,-54 0,1 0,-70 0,-36 0,-18 0,-35-17,-17 17,17 0,0 0,18 0,-18 0,17 0,19 0,70 0,-18 0,18 17,35-17,124 0,-71 0,-88 0,-53 0,0-35,-53 18,18-1,-36 0,1 1,-36 17,-17-18,-1 0,1 18,-18 0,52 0,1 0,53 0,-18 0,18 0,17 0,-35 0,-17 0,-1-17,1 17,-1 0,18 0,-17 0,17 0,-18 0,19 0,16 0,-17 17,36-17,-36 18,0-18,-17 0,-19 18,-16-18,16 0,-52 0,0 0,-35 0,-1 0,-17 0,18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0:58.5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6791 10231,'18'0,"-1"0,19 0,-1 0,0 0,36 0,-1 0,918-36,-847 36,-35-17,-18-1,18 0,0 1,0-1,-18 18,18 0,17-18,-35 18,71 0,0 0,35 0,53 36,-36-36,36 17,-17-17,17 0,-18 0,-53 0,-35 0,1 0,-37 0,-16 0,16 0,-34 0,0 0,-19 0,19 0,0 0,-1 0,1 0,35 0,-18 0,18 0,-18 0,18 0,-54-17,1 17,0 0,-17 0,-36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2:53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15963 6756,'0'0,"35"0,71 0,53 0,0 0,-18 0,53 0,0-18,35 18,-70-18,17 18,-87 0,-1 0,-53-17,-35 17,0 0,0 0,0 0,-18 0,18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2:54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7779 7408,'0'0,"35"0,-17 0,17 0,0 0,53 18,18 17,-18-17,71 0,0 17,35-18,0-17,-18 18,1-18,-36 18,-18-18,1 0,-36 17,0-17,-35 18,0-18,0 0,0 0,-18 18,18-18,0 0,18 0,17 0,-18 0,1 0,35 0,17 0,18 0,18 0,17 0,18-36,0 1,1 17,-1-34,-18 34,18-35,-18 18,-35 17,-17-17,-18 17,-53 1,-18 17,-17 0,-1 0,-17-18,0 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2:57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4498 8061,'0'0,"18"0,17 0,0 0,36 0,17 0,71 0,-1 0,72 18,-1-1,-17-17,17 0,0 18,18-18,-53 0,-35 0,-36 0,-17 0,-70 0,-1 0,-18 0,19 0,-36-18,35 18,0 0,18 0,18 0,-36 0,36 0,34 0,19 0,-1-17,1 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2:58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12418 8237,'0'0,"17"0,19 0,17-17,-18 17,35 0,1-18,52 18,1-18,35 18,-1 0,-16 0,34 0,-17 0,-36-17,36 17,-18 0,0 0,-17 0,-1 0,-17 0,17 17,1 19,-1-19,18 19,-17-36,-36 0,-53 17,-17-17,0 0,-36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00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19015 8237,'17'0,"1"0,0 0,-18 0,17 0,1 0,-18 0,18 0,-1 0,1 0,17 0,-17 0,35 0,0-17,17 17,36-18,-35 18,34-18,1 18,-18 0,18-17,0 17,35-18,-53 18,1 0,-19-17,1 17,-18 0,0 0,35-18,-35 18,35 0,0 0,18 0,35 0,-70 0,34 0,-69 0,-1 0,-17 0,-1 0,-34 0,-36 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01.9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11765 8802,'-212'0,"36"0,-36-18,-35-17,18 17,-18 18,36-17,17 17,17 0,36 0,0 0,17 0,1 0,0 0,34 0,-69 17,34-17,-17 18,-35-18,17 18,-35 34,0-52,17 36,36-19,-53 1,36 0,-1-1,-18 1,1 0,53-1,-1-17,-17 18,35-1,-35 1,18-18,52 18,-17-1,35-17,0 18,0-18,18 0,-18 0,35 0,-17 0,-18 18,0-18,-17 0,17 0,-18 0,18 0,-17 0,-1 0,0 0,36 0,0 0,17 0,1 0,17 0,-18 17,18-17,-18 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06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8396 11201,'0'0,"18"0,17 0,18 0,0-36,17 19,-17 17,36-18,-37 1,37-1,-1 0,35-17,-17 0,35 17,18 0,53 1,-18-1,0 0,-18 18,1 0,17 0,-18 0,-35 0,0 0,-17 0,-19 0,-16 0,-1 0,0 0,0 0,-17 0,-18 0,-18 0,18 0,-35 0,34 0,-34 18,0-18,17 0,-35 0,18 0,-18 18,17-18,1 0,0 0,-18 17,17-17,1 0,-18 0,0 0,17 0,-17 18,0-18,0 0,0 35,0-17,18 0,0 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0.9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8237 12771,'0'0,"0"0,18 0,0 0,-18 0,17 0,19 0,-1-18,18 18,17-18,19 18,69 0,1-17,-53 17,17 0,1 0,-1-18,1 18,17 0,-18 0,18 0,-17 0,-1 0,1 0,-18 0,-36 0,-17 0,0 0,0 0,-35 0,35 0,-53 0,17 0,1 0,-1 0,-17 0,18 0,-18 0,18 0,-1 0,-17 0,18 0,17 0,-17 0,17 0,18 0,-18 0,18 0,-17 0,17 0,-18 0,35 0,-17 0,18 0,17 0,0 0,-17 0,17 0,-17-18,34 18,-16 0,-1-17,-18 17,1 0,35 0,-36 0,1 0,35 0,-36 0,1 0,-1 0,36 0,0 0,-18 0,-17 0,35 0,-36 0,-17 0,18 0,-19 0,1 0,0 0,18 0,17 0,-35 0,18 0,-1 0,36 0,-36 0,36 0,-17-18,34 18,0-18,-17 18,-18 0,36 0,-1-17,1 17,-1 0,36-18,-53 18,0-17,0 17,-18 0,18 0,-1-18,1 18,-17 0,-37 0,1 0,0 0,-17 0,-19 0,36 0,-18 0,-17 0,0 0,35 0,-18 0,18 0,0 0,17 0,1 0,-18 0,0 0,0 18,17-18,1 0,-1 0,-17 0,0 0,0 0,-18 0,1 0,34 0,-17 0,0 0,17 17,-17-17,0 0,-17 0,-1 18,0-18,-17 0,-1 0,19 0,-1 0,0 0,1 0,16 0,1 0,18 17,-1-17,1 0,-18 0,35 0,-17 0,17 0,-35 0,-18 0,0 0,1 0,17 0,-1 18,37-18,-36 0,17 0,1 0,52 0,18 18,36-18,-19 0,19 17,17-17,-18 18,-17-18,-18 0,35 0,1 0,-36 18,0-18,0 17,18-17,-18 0,35 18,-17-18,18 0,-36 0,0 0,-18 18,18-18,-17 0,-18 0,-53 0,-53 0,17 0,-17 0,-35 17,35-17,-53 0,-106-35,-70 0,-18 17,0-17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2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3881 13300,'17'0,"36"0,-18 0,36 0,-18 0,53 17,17-17,54 0,17 0,-36 0,36 0,-53 0,1 0,16 0,1 0,-18 0,-17 0,-1 18,1-18,17 0,-35 18,17-18,-17 17,0 1,0-18,-36 18,-17-18,0 0,-53 0,18 0,-18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29.1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10125 12188,'0'18,"-36"-18,-52 18,35 17,-52 0,-37 1,-34-1,-18-17,0-1,-18-17,-17 18,-36 17,1-17,-36-1,88-17,-35 36,0-36,-70 53,-18-53,-141 52,17 1,-53-17,-34-19,-19 54,124-71,0 17,141-17,36 0,34 18,54-18,0 18,70-18,35 17,54 1,-36 0,35-18,0 0,-35 0,18 17,-18 1,-17 0,-36 17,0-17,-35-1,17-17,1 18,35-18,35 17,35-17,1 0,17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2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7691 13423,'0'0,"52"0,-16 0,52 0,0 0,71-17,53-1,-18 18,70-53,1 35,35 1,52-1,-87 18,-18-35,-35 17,52 1,-52-1,35 18,0 0,0 0,17 0,-17 0,18 0,-54 0,1 0,-18 0,0 0,-53 0,-17 0,-18 0,-18 0,35 0,18 0,18 18,-35-1,-1-17,-35 0,18 0,-35 18,-1-18,1 0,-54 0,-17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4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10125 14482,'17'0,"19"-18,17 0,-18 18,18-17,17-1,19 18,34 0,-35 0,89 0,-36 0,53 0,0 0,0 18,88-18,-17 17,34-17,-69 0,34 0,36 0,-71 0,1 0,-19-35,-34 17,17 18,-53-17,-70-1,-19 18,-34-18,0 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5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15963 14199,'18'0,"17"0,0 0,-17 0,17 0,-17 0,0 0,17 0,18 0,-18 0,0 18,18-18,53 18,0-1,-18-17,18 18,-35-18,-1 0,36 0,0 18,-36-1,-17-17,0 0,-18 18,-17-18,0 0,-1 0,36 17,0 1,-18-18,1 0,-1 0,-35 18,0-18,-176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7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21414 14217,'-18'0,"18"0,-18 18,1-18,-36 17,35-17,-17 0,-18 36,-35-19,17 1,-52 17,-1-17,-34-18,-1 0,-53 0,18 17,0-17,0 18,18-18,-18 18,0-18,0 0,-18 17,0-17,-52 0,-1 0,0 0,54 0,87 0,18 0,89 0,17 0,0 0,0 0,0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3:18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7091 15117,'0'-18,"-35"18,-1 0,-17-18,-52 18,-72 0,-87-17,-142 17,-282 0,0-36,141 36,142 0,140 18,71 17,18-35,34 18,90-18,34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7:44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13935 2999,'-18'0,"-35"0,-35 17,-1500-17,1412 0,35 0,-35-17,34 17,19 0,-18 0,17 0,-34-18,-1 18,18 0,-53 0,17 0,-17 0,0 0,18 0,-53 0,17 18,-35-18,-18 17,36-17,-71 18,36 0,-36-18,53 0,0 0,35 0,36 17,-18-17,35 0,0 0,54 0,16 18,54-18,0 0,0 0,35 17,-18-17,0 0,1 0,17 0,-18 0,18 0,-18 0,18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7:47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2663 8731,'18'0,"35"0,0 0,0 0,17 0,19 0,-1 0,35 18,36-18,-35 18,34-18,19 17,-36 1,35-18,-35 17,-17-17,-54 0,18 0,-52 0,-1 0,0 0,-17 0,0 0,-1 0,-17 0,0 0,18 0,0 0,-1 0,1 0,-1 0,1 0,17 0,-17 0,17 18,1-18,-1 0,0 0,0 0,-17 0,35 0,-18 0,-17 0,-1 0,36 0,-17 0,-1 0,0 0,1 0,16 0,-16 0,-19 0,1 0,0 0,-18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7:48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8149 8855,'18'0,"-1"0,1 0,0 0,-1 0,19-18,-1 18,35 0,1 0,53-18,-1 18,53 0,18 0,18 0,17 0,18-17,-35 17,35 0,-18 0,18 0,-53 0,0 0,-35 0,-18 0,-35 0,17 0,1 0,-36 0,-17 0,-1 0,-35 0,-35 0,18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00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2699 10495,'0'0,"35"0,0 18,-17-18,17 0,1 0,-19 0,18 0,1 0,-19 0,19 0,-1 17,-17-17,-1 0,18 0,-17 0,0 0,-1 0,-17 0,36 0,-19 0,1 0,-18 0,18 0,-18 18,17-18,-17 0,35 0,-17 0,0 0,-1 0,1 0,0 0,-1 0,1 0,0 0,-18 0,17 0,-17 0,18 0,-18 0,18 0,-1 0,1 0,-1 0,1 0,0 0,17 0,0 0,-17 0,17 0,-17 0,-1 0,-17 0,18 0,-18 0,18 0,-18 0,17 0,1 0,17 0,36-18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0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6068 10495,'17'0,"1"0,17 0,1 0,-1 0,18 18,17-18,19 0,-37 0,19 17,-18-17,0 0,0 0,35 18,0-18,0 0,1 0,-37 0,1 0,0 0,-17 0,17 0,-18 0,18 0,-18 0,0 0,1 0,-1 0,0 0,18 0,0 0,17 0,36 0,35 0,1 0,34 0,0 0,-17 0,17 0,-52 0,-18 0,-18 0,-35 0,0 0,0 0,-18 0,0 0,1 0,16 0,37 0,-1 0,35 0,1 0,17 0,-18 0,1 0,-36 0,18 0,-36 0,1 0,-18 0,0 0,0 0,-36 0,19 0,-1 0,-17 0,-1 0,18 0,-17 0,0 0,35 0,0 0,0 0,-18 0,18 0,17 0,1 0,17-18,-35 18,17 0,1-17,35-1,-18 18,71 0,-36 0,-17 0,53 0,0 0,17 0,-35 0,0 0,0 0,36 0,-54 0,18 0,-35 0,18-17,-1 17,1-18,-1 18,1-18,-1 1,18-1,0 0,18 18,-53 0,-18 0,-17 0,-36 0,-18 0,19-17,-36 17,17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9-29T19:27:30.6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2646 13564,'53'0,"0"0,17-17,36-1,18 0,17 18,35-17,0 17,18 0,565-18,-424 18,-17 0,123 0,-142 0,-34 0,-18 0,-88-18,-1 1,-16-1,-37 1,1-1,-18 18,18-18,-18 18,18 0,18 0,34 0,1 0,-18 0,-17 0,-1 0,-35 0,36 0,-18 0,-36 0,19 0,16 0,-52 0,18 0,-18 0,17 0,1 0,17 0,0 0,18 0,-18 0,18 0,18 18,-1-18,1 18,17-1,-18-17,1 18,-19-18,-34 0,-18 0,0 0,0-18,-18 1,-17 17,17-18,0 0,-17 18,-1-17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04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15963 10566,'18'0,"-1"0,19 0,-19 0,19 0,-19 0,36 0,0 0,0 0,35 0,0 0,36 0,-18 0,-18 0,18 0,-36 0,36 0,-35 0,-1 0,-17 0,0 0,-35 17,17-17,0 18,-17-18,17 0,-17 0,17 0,-17 0,-1 0,1 0,0 0,-1 0,-17 0,18 0,0 0,-18 0,17 0,54 0,-54 18,19-18,17 0,-18 0,18 0,-36 0,-17 0,71 17,70 1,18 0,0-18,35 17,-36-17,-69 0,-19 0,-17 0,-35 0,-1 0,1 0,70 18,89-1,52 1,35-18,36 0,88 0,71 18,35-18,-53 0,70 35,-175-35,-72 0,-17 0,-88 0,-53 0,-53-18,-36 18,-34 0,17 0,-18 0,18 0,-35 18,-36-18,-17 0,-88 0,17 0,-88 35,18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07.6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5009 12259,'36'-18,"-19"18,1 0,17 0,18-17,18 17,-1 0,36-18,18 18,-19 0,54 0,-35 0,-18 0,52 0,-17 0,36 18,-18-1,-1-17,19 0,-1 0,-70 18,35-18,-35 0,35 0,-18 0,1 0,-36 0,-17 0,17 0,-18 0,19 0,16 0,1 0,-18 0,-17 0,17-18,-17 18,-1 0,1 0,-1 0,-17 0,-17 0,-19 0,19-17,-36 17,17 0,-17 0,18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09.7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10107 12136,'71'0,"34"0,1 0,18 0,52 17,-35 1,36-18,-54 0,18 17,-17-17,17 0,18 18,-1-18,19 0,-36 35,0-35,-18 0,19 0,-19 0,0 0,1 0,-1 0,1 0,-36 0,71 0,-18 0,0 0,0 0,36-17,-1-1,0 18,54 0,-19-18,1 18,17-17,-17-1,-53 18,17-17,-35 17,0 0,-17 0,-1 0,-17 0,-18 0,18 0,-35 0,35 0,-18 0,35 0,18 0,18 0,-18 0,0 0,0 0,0 0,18 0,-35-18,-36 18,18 0,17-18,-52 18,35-17,-36 17,36 0,35 0,-17-18,-1 18,18-18,0 18,18 0,0-17,17 17,-17-18,0 0,-1 18,19 0,17 0,-53-17,0 17,18-18,-36 18,18 0,0-17,-17 17,-18-18,0 0,-36 1,-35 17,1 0,-19-18,1 18,0 0,-1 0,36 0,18 18,17-1,-17-17,-1 0,18 0,-35 18,-18-18,-17 0,-36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12.1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2611 12965,'0'0,"17"0,1 0,-1 0,19 0,-1 0,36 0,-18 0,-1 0,19 0,0 0,-1 0,1 0,34 0,-34 0,35 0,-18 0,18 0,-36 0,-17 0,18 0,-36 0,0 0,-17 0,0 0,-1 0,1 0,0 0,-18 0,17 0,1 0,17 0,-17 0,0 0,-1 0,18 0,-35 0,36 0,-36 0,17 0,1 0,0 0,-1 0,-17 0,36 0,-19 0,1 0,-1 0,1 0,17 0,1 0,-36 0,35 0,-35 0,18 17,-1-17,-17 0,0 18,18-18,-1 0,-17 0,36 0,-1 0,18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14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2522 13776,'36'0,"17"0,-1 0,1 0,18 0,-18 0,17 0,54 0,-1 0,1 0,-1 18,1-18,-18 17,-1 1,-16-18,-1 0,-18 0,-34 0,-19 0,36 0,-17 0,-1 0,0 0,18 0,-18 0,18 0,0 0,18 0,-18 0,-1 0,-16 0,-1 0,-17 0,35 0,-36 0,19 0,-19 0,18 0,-17 0,17 0,1 0,-1 0,35 18,-17-18,0 17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15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6332 13988,'18'-18,"-18"18,18 0,-1-18,1 18,17 0,18-17,0-1,35 18,36-18,-36 18,18-17,35 17,35 0,36-18,-18 18,0 0,0 0,-35 0,-18 0,18 0,-18-17,0 17,-35 0,-18 0,-35 0,0 0,-18-18,-17 18,-1 0,-17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15.6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10178 13829,'35'0,"0"0,0 0,36 0,0 0,87 0,-17 0,18 0,35 0,18 0,35 0,-53 0,0 0,-35 0,17 0,-17 0,0 0,-71 0,18 0,-36 0,-17 0,-18-18,54 18,-37 0,19-17,-18 17,17 0,1 0,-18-18,35 18,-53 0,1 0,-19 0,19 0,-36 0,0-18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17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14499 13952,'106'0,"17"0,1 0,52 0,-17 0,35 0,0 0,18 0,52 0,36 0,35 0,18 0,53 18,-53-18,52 35,1-17,35-18,18 35,-18-35,0 0,-36 18,-52-18,-53 0,0 0,-53 0,17 0,-17 17,-35-17,-18 0,-53 0,0 0,-17 0,-36 0,-35 0,-36 0,1 0,-18 18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18:2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8573 8255,'0'0,"17"0,1 0,-1 0,36 0,0 0,53 0,-18 0,18 0,0 18,-18-1,89-17,-1 36,-35-36,0 17,-35 1,-35-18,17 0,-35 17,0 1,-1-18,1 0,-35 0,35 0,-35 0,-1 18,36-18,0 0,53 17,-18-17,36 18,-1-18,53 0,-17 0,70 0,-52 0,-1 0,36 0,-18 0,0 0,0 0,-18-18,-17 18,35 0,-17-17,-36 17,35-18,-17 18,17 0,18 0,18 0,0 0,-1-35,19 35,-19 0,1-18,-18 18,0 0,-35 0,35 0,-53 0,35 0,1 0,-36 0,0 0,0 0,0 0,53 0,0 0,35 0,1 0,17 0,-71 0,-17 0,-36 0,-52 0,-18 0,-18 0,18-35,-35 35,-1 0,1 0,-18-18,0 1,17 17,-17 0,0-36,18 36,-18-17,0-1,0-35,0 36,0-19,0 1,0-36,0-17,-18 18,-17-36,-18 0,-53-17,54 34,-37 1,-34 0,-1 0,-17 0,0-1,-35 19,-36-18,71 35,-88-35,52 35,-34 17,17-17,-36 36,36-1,0 0,36 18,16 0,19 0,-1 0,-17 0,-35 0,35 0,-18 0,18 18,18-18,-1 18,-52-1,35 1,-18-18,-18 18,36-1,-35 36,52-53,-34 36,-1-19,-17 1,-1-18,18 17,-17-17,-18 18,0 0,0-18,0 17,0 1,70-18,-34 53,52-53,-18 18,19-1,-19-17,1 18,-19-18,19 17,0-17,-1 18,18 17,18-35,-18 18,18 0,17-1,-17 1,53 0,0-1,17 1,-17 17,17-17,0 17,1 0,-1 18,18-17,0-1,0 0,0 0,0-17,0 0,0-18,0 17,0 1,18 0,-1 17,1-18,0 19,-1-19,1 19,-18-36,18 17,-1 1,1 0,35 17,-18-18,-17-17,17 18,-17 17,17-35,0 0,1 18,-19-18,18 35,-17-35,17 18,1 0,-19-1,19 1,-19 0,18-1,-35 1,36-18,-36 35,17-35,-17 0,18 18,-18-1,18-17,-18 0,0 18,0-18,0 18,17-18,-17 17,36 1,-19 17</inkml:trace>
  <inkml:trace contextRef="#ctx0" brushRef="#br0" timeOffset="5704.1406">11060 15152,'0'0,"0"35,0-17,0-1,0 1,0 0,0-1,0 19,0-36,0 17,0 1,0-1,0 1,-18-18,18 18,-18-1,18-17,0 18,0-18,-17 0,17 35,-18-17,-17 17,-18-35,18 36,-1-19,-34 18,-1 1,18-19,0 1,18 0,-18-1,18-17,-18 18,18 0,17-18,-17 0,-1 17,19-17,-36 0,0 0,-18 0,36 0,-53 0,17 0,-17 0,-18 18,1-18,16 17,-16-17,34 0,0 0,-17 0,18 18,-1-18,1 0,-1 0,18 0,18 0,-18 0,18 0,-18 0,-18 0,1 0,-477 0,423 0,-17 0,18 18,-1-18,1 0,17 0,35 0,1 0,17 0,-18 17,54-17,-19 0,1 0,0 18,0-18,-1 0,1 18,-35-18,-19 0,19 0,-54 0,1 0,-18 0,0 0,-53 0,52 0,-16 0,-1 0,-17-18,34 18,1-18,36 1,-1 17,17-18,-16 18,34 0,1 0,-19 0,19 0,-18 18,17-18,0 17,1 19,17-19,0-17,18 18,0 0,-1-1,1-17,17 18,-35-1,1 1,-1-18,-36 35,-16 1,16-19,-16 19,-1-19,0 19,35-1,-17 0,18 0,-36 18,18 18,-18-18,35 0,1 17,17-35,0 18,0 18,35-36,-35 18,36-18,17 1,0-19,0-17,0 18,0-18,0 0,0 0,17 18,1-18,0 17,17 1,0 0,18 17,53-18,-18 36,36-17,-1 34,36-35,52-17,36 0,89-1,-37 1,142-18,-35 0,53 35,35 1,-53-36,-1 0,-69 17,17-17,-18 18,18-18,71 35,-18-35,18 18,35-18,-18 0,18 0,-53 0,17 0,-17 0,18 35,-18-35,-106 0,18 0,-1 0,-52 0,-17 0,16 0,1 0,-53 0,0-18,-18 18,36-35,0 35,-1-17,1-1,-36 0,36 1,-1-1,-17 0,0-35,-35 36,-36 17,18-18,-35 0,35-17,35 18,-70-1,0-17,-18-1,-35 1,0 0,-1 0,1-1,0 1,-35 17,87 1,-16-36,-19 18,53-18,1 17,17 1,0-36,-18 36,-52 0,17-18,-53 0,-53 35,-17 1,0-1,-18 1,0-1,17 18,-17-18,18 18,-1-35,1 17,0 1,17-1,-17-17,-1 17,-17-17,18 17,-18 1,18-19,-18 1,0 17,17-17,-17 0,0 17,0-17,0 0,0-1,-17 19,-1-19,0 19,1-1,-1-17,0 0,-17-1,17-17,-17 36,35-1,-35 1,17-1,1 18,-19-18,1 1,17 17,1-18,-18 0,-1 1,19 17,-36 0,17 0,-16 0,16-18,-17 18,-17-18,-18 18,17-17,-35 17,36-18,-1 18,-17-18,17 18,1-17,17 17,18 0,-1 0,19 0,-36 0,35-18,0 18,-17-17,0 17,0 0,-1 0,1 0,-35 0,34-18,-17 0,0 1,0 17,-17 0,-36 0,-35-18,0 0,17 18,1 0,-1-17,1 17,0 0,17 0,35-18,1 18,17 0,0 0,0 0,18 0,-1 0,-17 0,0 0,1 0,-1 0,-36 0,-34 0,-1 0,-34 18,-36-18,35 17,-17 1,-18-18,35 0,-18 35,1-35,-18 18,35 0,-35-18,0 0,0 0,0 0,-18 0,18 0,0 0,36 0,-36-18,35 18,0-35,0 17,18 18,18-18,-1 18,-17-17,18 17,-1-18,1 18,52 0,1 0,-19 0,1 0,-18 0,18 0,-18 0,18 0,18 0,17 0,17 0,1 0,-18 0,0 0,18 0,0 0,17 0,-17 0,0 0,-1 0,1 0,0 0,17 35,0-35,1 0,-1 18,18-18,-17 0,-1 18,18-18,0 17,-18-17,18 0,-17 18,-1-18,0 18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07T19:23:05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13264 6756,'18'0,"35"0,35 0,53 35,0-35,18 18,70-18,1 17,-1 1,0-18,-35 0,18 18,-18-18,0 0,0 0,-17 0,17 17,-18-17,53 0,-35 0,18 0,-18-17,18-1,-36 0,18 1,18-19,-18 1,0 17,0-17,-18 0,1 17,-36-17,17 0,1 17,-35 18,34-18,-52 18,18 0,-18-17,-1 17,-34 0,0 0,17 0,-35 0,0 0,17 0,1 0,-1 0,-34 0,34 0,-17 0,18 0,17 0,53 35,-18-17,-34-1,16 1,-16 0,-1-1,18 19,-1-19,-34 1,17-18,-17 17,-1-17,-34 0,16 0,-16 0,-1 18,-17-18,17 0,-35 18,18-18,-18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D2544-4A29-48A4-B238-7482CC72804E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A51CB-40F1-4B95-9495-80B22C91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1FFD7-05EF-47E9-A422-8D5CBD0DF1EF}" type="datetimeFigureOut">
              <a:rPr lang="en-US" smtClean="0">
                <a:solidFill>
                  <a:srgbClr val="DBF5F9"/>
                </a:solidFill>
              </a:rPr>
              <a:pPr/>
              <a:t>10/13/2014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57648-0EC7-4F5C-A130-810B2CE7177C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DBF5F9">
                        <a:alpha val="60000"/>
                      </a:srgbClr>
                    </a:solidFill>
                  </a:ln>
                  <a:solidFill>
                    <a:srgbClr val="DBF5F9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DBF5F9">
                      <a:alpha val="60000"/>
                    </a:srgbClr>
                  </a:solidFill>
                </a:ln>
                <a:solidFill>
                  <a:srgbClr val="DBF5F9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8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14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7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87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85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4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7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24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4617B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04617B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46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385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9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069C-F453-4A0D-A601-32D8C8D2ED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7C44-8666-437E-A586-F4CDF46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31FFD7-05EF-47E9-A422-8D5CBD0DF1EF}" type="datetimeFigureOut">
              <a:rPr lang="en-US" smtClean="0">
                <a:solidFill>
                  <a:srgbClr val="04617B"/>
                </a:solidFill>
              </a:rPr>
              <a:pPr/>
              <a:t>10/13/2014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A57648-0EC7-4F5C-A130-810B2CE7177C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273.emf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" Type="http://schemas.openxmlformats.org/officeDocument/2006/relationships/image" Target="../media/image267.emf"/><Relationship Id="rId21" Type="http://schemas.openxmlformats.org/officeDocument/2006/relationships/image" Target="../media/image277.emf"/><Relationship Id="rId7" Type="http://schemas.openxmlformats.org/officeDocument/2006/relationships/image" Target="../media/image269.emf"/><Relationship Id="rId12" Type="http://schemas.openxmlformats.org/officeDocument/2006/relationships/customXml" Target="../ink/ink90.xml"/><Relationship Id="rId17" Type="http://schemas.openxmlformats.org/officeDocument/2006/relationships/image" Target="../media/image275.emf"/><Relationship Id="rId25" Type="http://schemas.openxmlformats.org/officeDocument/2006/relationships/image" Target="../media/image279.emf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282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7.xml"/><Relationship Id="rId11" Type="http://schemas.openxmlformats.org/officeDocument/2006/relationships/image" Target="../media/image272.emf"/><Relationship Id="rId24" Type="http://schemas.openxmlformats.org/officeDocument/2006/relationships/customXml" Target="../ink/ink96.xml"/><Relationship Id="rId5" Type="http://schemas.openxmlformats.org/officeDocument/2006/relationships/image" Target="../media/image268.emf"/><Relationship Id="rId15" Type="http://schemas.openxmlformats.org/officeDocument/2006/relationships/image" Target="../media/image274.emf"/><Relationship Id="rId23" Type="http://schemas.openxmlformats.org/officeDocument/2006/relationships/image" Target="../media/image278.emf"/><Relationship Id="rId28" Type="http://schemas.openxmlformats.org/officeDocument/2006/relationships/customXml" Target="../ink/ink98.xml"/><Relationship Id="rId10" Type="http://schemas.openxmlformats.org/officeDocument/2006/relationships/customXml" Target="../ink/ink89.xml"/><Relationship Id="rId19" Type="http://schemas.openxmlformats.org/officeDocument/2006/relationships/image" Target="../media/image276.emf"/><Relationship Id="rId4" Type="http://schemas.openxmlformats.org/officeDocument/2006/relationships/customXml" Target="../ink/ink86.xml"/><Relationship Id="rId9" Type="http://schemas.openxmlformats.org/officeDocument/2006/relationships/image" Target="../media/image271.emf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28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emf"/><Relationship Id="rId13" Type="http://schemas.openxmlformats.org/officeDocument/2006/relationships/customXml" Target="../ink/ink104.xml"/><Relationship Id="rId18" Type="http://schemas.openxmlformats.org/officeDocument/2006/relationships/image" Target="../media/image292.emf"/><Relationship Id="rId3" Type="http://schemas.openxmlformats.org/officeDocument/2006/relationships/customXml" Target="../ink/ink99.xml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288.emf"/><Relationship Id="rId17" Type="http://schemas.openxmlformats.org/officeDocument/2006/relationships/customXml" Target="../ink/ink106.xml"/><Relationship Id="rId2" Type="http://schemas.openxmlformats.org/officeDocument/2006/relationships/image" Target="../media/image9.png"/><Relationship Id="rId16" Type="http://schemas.openxmlformats.org/officeDocument/2006/relationships/image" Target="../media/image291.emf"/><Relationship Id="rId20" Type="http://schemas.openxmlformats.org/officeDocument/2006/relationships/image" Target="../media/image29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5.emf"/><Relationship Id="rId11" Type="http://schemas.openxmlformats.org/officeDocument/2006/relationships/customXml" Target="../ink/ink103.xml"/><Relationship Id="rId24" Type="http://schemas.openxmlformats.org/officeDocument/2006/relationships/image" Target="../media/image295.emf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10" Type="http://schemas.openxmlformats.org/officeDocument/2006/relationships/image" Target="../media/image287.emf"/><Relationship Id="rId19" Type="http://schemas.openxmlformats.org/officeDocument/2006/relationships/customXml" Target="../ink/ink107.xml"/><Relationship Id="rId4" Type="http://schemas.openxmlformats.org/officeDocument/2006/relationships/image" Target="../media/image284.emf"/><Relationship Id="rId9" Type="http://schemas.openxmlformats.org/officeDocument/2006/relationships/customXml" Target="../ink/ink102.xml"/><Relationship Id="rId14" Type="http://schemas.openxmlformats.org/officeDocument/2006/relationships/image" Target="../media/image289.emf"/><Relationship Id="rId22" Type="http://schemas.openxmlformats.org/officeDocument/2006/relationships/image" Target="../media/image29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302.emf"/><Relationship Id="rId18" Type="http://schemas.openxmlformats.org/officeDocument/2006/relationships/image" Target="../media/image304.emf"/><Relationship Id="rId3" Type="http://schemas.openxmlformats.org/officeDocument/2006/relationships/image" Target="../media/image296.emf"/><Relationship Id="rId21" Type="http://schemas.openxmlformats.org/officeDocument/2006/relationships/customXml" Target="../ink/ink120.xml"/><Relationship Id="rId7" Type="http://schemas.openxmlformats.org/officeDocument/2006/relationships/image" Target="../media/image298.emf"/><Relationship Id="rId12" Type="http://schemas.openxmlformats.org/officeDocument/2006/relationships/customXml" Target="../ink/ink115.xml"/><Relationship Id="rId17" Type="http://schemas.openxmlformats.org/officeDocument/2006/relationships/customXml" Target="../ink/ink118.xml"/><Relationship Id="rId2" Type="http://schemas.openxmlformats.org/officeDocument/2006/relationships/customXml" Target="../ink/ink110.xml"/><Relationship Id="rId16" Type="http://schemas.openxmlformats.org/officeDocument/2006/relationships/image" Target="../media/image303.emf"/><Relationship Id="rId20" Type="http://schemas.openxmlformats.org/officeDocument/2006/relationships/image" Target="../media/image305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2.xml"/><Relationship Id="rId11" Type="http://schemas.openxmlformats.org/officeDocument/2006/relationships/image" Target="../media/image301.emf"/><Relationship Id="rId24" Type="http://schemas.openxmlformats.org/officeDocument/2006/relationships/image" Target="../media/image307.emf"/><Relationship Id="rId5" Type="http://schemas.openxmlformats.org/officeDocument/2006/relationships/image" Target="../media/image297.emf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10" Type="http://schemas.openxmlformats.org/officeDocument/2006/relationships/customXml" Target="../ink/ink114.xml"/><Relationship Id="rId19" Type="http://schemas.openxmlformats.org/officeDocument/2006/relationships/customXml" Target="../ink/ink119.xml"/><Relationship Id="rId4" Type="http://schemas.openxmlformats.org/officeDocument/2006/relationships/customXml" Target="../ink/ink111.xml"/><Relationship Id="rId9" Type="http://schemas.openxmlformats.org/officeDocument/2006/relationships/image" Target="../media/image299.emf"/><Relationship Id="rId14" Type="http://schemas.openxmlformats.org/officeDocument/2006/relationships/customXml" Target="../ink/ink116.xml"/><Relationship Id="rId22" Type="http://schemas.openxmlformats.org/officeDocument/2006/relationships/image" Target="../media/image30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5.xml"/><Relationship Id="rId13" Type="http://schemas.openxmlformats.org/officeDocument/2006/relationships/image" Target="../media/image314.emf"/><Relationship Id="rId18" Type="http://schemas.openxmlformats.org/officeDocument/2006/relationships/customXml" Target="../ink/ink130.xml"/><Relationship Id="rId3" Type="http://schemas.openxmlformats.org/officeDocument/2006/relationships/image" Target="../media/image308.emf"/><Relationship Id="rId21" Type="http://schemas.openxmlformats.org/officeDocument/2006/relationships/image" Target="../media/image318.emf"/><Relationship Id="rId7" Type="http://schemas.openxmlformats.org/officeDocument/2006/relationships/image" Target="../media/image311.emf"/><Relationship Id="rId12" Type="http://schemas.openxmlformats.org/officeDocument/2006/relationships/customXml" Target="../ink/ink127.xml"/><Relationship Id="rId17" Type="http://schemas.openxmlformats.org/officeDocument/2006/relationships/image" Target="../media/image316.emf"/><Relationship Id="rId2" Type="http://schemas.openxmlformats.org/officeDocument/2006/relationships/customXml" Target="../ink/ink122.xml"/><Relationship Id="rId16" Type="http://schemas.openxmlformats.org/officeDocument/2006/relationships/customXml" Target="../ink/ink129.xml"/><Relationship Id="rId20" Type="http://schemas.openxmlformats.org/officeDocument/2006/relationships/customXml" Target="../ink/ink13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24.xml"/><Relationship Id="rId11" Type="http://schemas.openxmlformats.org/officeDocument/2006/relationships/image" Target="../media/image313.emf"/><Relationship Id="rId5" Type="http://schemas.openxmlformats.org/officeDocument/2006/relationships/image" Target="../media/image309.emf"/><Relationship Id="rId15" Type="http://schemas.openxmlformats.org/officeDocument/2006/relationships/image" Target="../media/image315.emf"/><Relationship Id="rId10" Type="http://schemas.openxmlformats.org/officeDocument/2006/relationships/customXml" Target="../ink/ink126.xml"/><Relationship Id="rId19" Type="http://schemas.openxmlformats.org/officeDocument/2006/relationships/image" Target="../media/image317.emf"/><Relationship Id="rId4" Type="http://schemas.openxmlformats.org/officeDocument/2006/relationships/customXml" Target="../ink/ink123.xml"/><Relationship Id="rId9" Type="http://schemas.openxmlformats.org/officeDocument/2006/relationships/image" Target="../media/image312.emf"/><Relationship Id="rId14" Type="http://schemas.openxmlformats.org/officeDocument/2006/relationships/customXml" Target="../ink/ink1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5.xml"/><Relationship Id="rId13" Type="http://schemas.openxmlformats.org/officeDocument/2006/relationships/image" Target="../media/image325.emf"/><Relationship Id="rId18" Type="http://schemas.openxmlformats.org/officeDocument/2006/relationships/customXml" Target="../ink/ink140.xml"/><Relationship Id="rId3" Type="http://schemas.openxmlformats.org/officeDocument/2006/relationships/image" Target="../media/image319.emf"/><Relationship Id="rId21" Type="http://schemas.openxmlformats.org/officeDocument/2006/relationships/image" Target="../media/image329.emf"/><Relationship Id="rId7" Type="http://schemas.openxmlformats.org/officeDocument/2006/relationships/image" Target="../media/image322.emf"/><Relationship Id="rId12" Type="http://schemas.openxmlformats.org/officeDocument/2006/relationships/customXml" Target="../ink/ink137.xml"/><Relationship Id="rId17" Type="http://schemas.openxmlformats.org/officeDocument/2006/relationships/image" Target="../media/image327.emf"/><Relationship Id="rId2" Type="http://schemas.openxmlformats.org/officeDocument/2006/relationships/customXml" Target="../ink/ink132.xml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4.xml"/><Relationship Id="rId11" Type="http://schemas.openxmlformats.org/officeDocument/2006/relationships/image" Target="../media/image324.emf"/><Relationship Id="rId5" Type="http://schemas.openxmlformats.org/officeDocument/2006/relationships/image" Target="../media/image321.emf"/><Relationship Id="rId15" Type="http://schemas.openxmlformats.org/officeDocument/2006/relationships/image" Target="../media/image326.emf"/><Relationship Id="rId10" Type="http://schemas.openxmlformats.org/officeDocument/2006/relationships/customXml" Target="../ink/ink136.xml"/><Relationship Id="rId19" Type="http://schemas.openxmlformats.org/officeDocument/2006/relationships/image" Target="../media/image328.emf"/><Relationship Id="rId4" Type="http://schemas.openxmlformats.org/officeDocument/2006/relationships/customXml" Target="../ink/ink133.xml"/><Relationship Id="rId9" Type="http://schemas.openxmlformats.org/officeDocument/2006/relationships/image" Target="../media/image323.emf"/><Relationship Id="rId14" Type="http://schemas.openxmlformats.org/officeDocument/2006/relationships/customXml" Target="../ink/ink1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emf"/><Relationship Id="rId13" Type="http://schemas.openxmlformats.org/officeDocument/2006/relationships/customXml" Target="../ink/ink147.xml"/><Relationship Id="rId18" Type="http://schemas.openxmlformats.org/officeDocument/2006/relationships/image" Target="../media/image338.emf"/><Relationship Id="rId26" Type="http://schemas.openxmlformats.org/officeDocument/2006/relationships/image" Target="../media/image342.emf"/><Relationship Id="rId39" Type="http://schemas.openxmlformats.org/officeDocument/2006/relationships/customXml" Target="../ink/ink160.xml"/><Relationship Id="rId3" Type="http://schemas.openxmlformats.org/officeDocument/2006/relationships/customXml" Target="../ink/ink142.xml"/><Relationship Id="rId21" Type="http://schemas.openxmlformats.org/officeDocument/2006/relationships/customXml" Target="../ink/ink151.xml"/><Relationship Id="rId34" Type="http://schemas.openxmlformats.org/officeDocument/2006/relationships/image" Target="../media/image346.emf"/><Relationship Id="rId42" Type="http://schemas.openxmlformats.org/officeDocument/2006/relationships/image" Target="../media/image351.emf"/><Relationship Id="rId7" Type="http://schemas.openxmlformats.org/officeDocument/2006/relationships/customXml" Target="../ink/ink144.xml"/><Relationship Id="rId12" Type="http://schemas.openxmlformats.org/officeDocument/2006/relationships/image" Target="../media/image335.emf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33" Type="http://schemas.openxmlformats.org/officeDocument/2006/relationships/customXml" Target="../ink/ink157.xml"/><Relationship Id="rId38" Type="http://schemas.openxmlformats.org/officeDocument/2006/relationships/image" Target="../media/image348.emf"/><Relationship Id="rId46" Type="http://schemas.openxmlformats.org/officeDocument/2006/relationships/image" Target="../media/image353.emf"/><Relationship Id="rId2" Type="http://schemas.openxmlformats.org/officeDocument/2006/relationships/image" Target="../media/image10.png"/><Relationship Id="rId16" Type="http://schemas.openxmlformats.org/officeDocument/2006/relationships/image" Target="../media/image337.emf"/><Relationship Id="rId20" Type="http://schemas.openxmlformats.org/officeDocument/2006/relationships/image" Target="../media/image339.emf"/><Relationship Id="rId29" Type="http://schemas.openxmlformats.org/officeDocument/2006/relationships/customXml" Target="../ink/ink155.xml"/><Relationship Id="rId41" Type="http://schemas.openxmlformats.org/officeDocument/2006/relationships/customXml" Target="../ink/ink1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2.emf"/><Relationship Id="rId11" Type="http://schemas.openxmlformats.org/officeDocument/2006/relationships/customXml" Target="../ink/ink146.xml"/><Relationship Id="rId24" Type="http://schemas.openxmlformats.org/officeDocument/2006/relationships/image" Target="../media/image341.emf"/><Relationship Id="rId32" Type="http://schemas.openxmlformats.org/officeDocument/2006/relationships/image" Target="../media/image345.emf"/><Relationship Id="rId37" Type="http://schemas.openxmlformats.org/officeDocument/2006/relationships/customXml" Target="../ink/ink159.xml"/><Relationship Id="rId40" Type="http://schemas.openxmlformats.org/officeDocument/2006/relationships/image" Target="../media/image349.emf"/><Relationship Id="rId45" Type="http://schemas.openxmlformats.org/officeDocument/2006/relationships/customXml" Target="../ink/ink163.xml"/><Relationship Id="rId5" Type="http://schemas.openxmlformats.org/officeDocument/2006/relationships/customXml" Target="../ink/ink143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343.emf"/><Relationship Id="rId36" Type="http://schemas.openxmlformats.org/officeDocument/2006/relationships/image" Target="../media/image347.emf"/><Relationship Id="rId10" Type="http://schemas.openxmlformats.org/officeDocument/2006/relationships/image" Target="../media/image334.emf"/><Relationship Id="rId19" Type="http://schemas.openxmlformats.org/officeDocument/2006/relationships/customXml" Target="../ink/ink150.xml"/><Relationship Id="rId31" Type="http://schemas.openxmlformats.org/officeDocument/2006/relationships/customXml" Target="../ink/ink156.xml"/><Relationship Id="rId44" Type="http://schemas.openxmlformats.org/officeDocument/2006/relationships/image" Target="../media/image352.emf"/><Relationship Id="rId4" Type="http://schemas.openxmlformats.org/officeDocument/2006/relationships/image" Target="../media/image331.emf"/><Relationship Id="rId9" Type="http://schemas.openxmlformats.org/officeDocument/2006/relationships/customXml" Target="../ink/ink145.xml"/><Relationship Id="rId14" Type="http://schemas.openxmlformats.org/officeDocument/2006/relationships/image" Target="../media/image336.emf"/><Relationship Id="rId22" Type="http://schemas.openxmlformats.org/officeDocument/2006/relationships/image" Target="../media/image340.emf"/><Relationship Id="rId27" Type="http://schemas.openxmlformats.org/officeDocument/2006/relationships/customXml" Target="../ink/ink154.xml"/><Relationship Id="rId30" Type="http://schemas.openxmlformats.org/officeDocument/2006/relationships/image" Target="../media/image344.emf"/><Relationship Id="rId35" Type="http://schemas.openxmlformats.org/officeDocument/2006/relationships/customXml" Target="../ink/ink158.xml"/><Relationship Id="rId43" Type="http://schemas.openxmlformats.org/officeDocument/2006/relationships/customXml" Target="../ink/ink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customXml" Target="../ink/ink6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7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2.emf"/><Relationship Id="rId20" Type="http://schemas.openxmlformats.org/officeDocument/2006/relationships/image" Target="../media/image184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6.emf"/><Relationship Id="rId11" Type="http://schemas.openxmlformats.org/officeDocument/2006/relationships/customXml" Target="../ink/ink5.xml"/><Relationship Id="rId24" Type="http://schemas.openxmlformats.org/officeDocument/2006/relationships/image" Target="../media/image186.emf"/><Relationship Id="rId32" Type="http://schemas.openxmlformats.org/officeDocument/2006/relationships/image" Target="../media/image19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8.emf"/><Relationship Id="rId10" Type="http://schemas.openxmlformats.org/officeDocument/2006/relationships/image" Target="../media/image17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75.emf"/><Relationship Id="rId9" Type="http://schemas.openxmlformats.org/officeDocument/2006/relationships/customXml" Target="../ink/ink4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3.xml"/><Relationship Id="rId30" Type="http://schemas.openxmlformats.org/officeDocument/2006/relationships/image" Target="../media/image18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97.emf"/><Relationship Id="rId18" Type="http://schemas.openxmlformats.org/officeDocument/2006/relationships/customXml" Target="../ink/ink23.xml"/><Relationship Id="rId3" Type="http://schemas.openxmlformats.org/officeDocument/2006/relationships/image" Target="../media/image4.png"/><Relationship Id="rId7" Type="http://schemas.openxmlformats.org/officeDocument/2006/relationships/image" Target="../media/image194.emf"/><Relationship Id="rId12" Type="http://schemas.openxmlformats.org/officeDocument/2006/relationships/customXml" Target="../ink/ink20.xml"/><Relationship Id="rId17" Type="http://schemas.openxmlformats.org/officeDocument/2006/relationships/image" Target="../media/image199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7.xml"/><Relationship Id="rId11" Type="http://schemas.openxmlformats.org/officeDocument/2006/relationships/image" Target="../media/image196.emf"/><Relationship Id="rId5" Type="http://schemas.openxmlformats.org/officeDocument/2006/relationships/image" Target="../media/image193.emf"/><Relationship Id="rId15" Type="http://schemas.openxmlformats.org/officeDocument/2006/relationships/image" Target="../media/image198.emf"/><Relationship Id="rId10" Type="http://schemas.openxmlformats.org/officeDocument/2006/relationships/customXml" Target="../ink/ink19.xml"/><Relationship Id="rId19" Type="http://schemas.openxmlformats.org/officeDocument/2006/relationships/image" Target="../media/image201.emf"/><Relationship Id="rId4" Type="http://schemas.openxmlformats.org/officeDocument/2006/relationships/customXml" Target="../ink/ink16.xml"/><Relationship Id="rId9" Type="http://schemas.openxmlformats.org/officeDocument/2006/relationships/image" Target="../media/image195.emf"/><Relationship Id="rId14" Type="http://schemas.openxmlformats.org/officeDocument/2006/relationships/customXml" Target="../ink/ink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07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image" Target="../media/image5.png"/><Relationship Id="rId21" Type="http://schemas.openxmlformats.org/officeDocument/2006/relationships/image" Target="../media/image212.emf"/><Relationship Id="rId7" Type="http://schemas.openxmlformats.org/officeDocument/2006/relationships/image" Target="../media/image204.emf"/><Relationship Id="rId12" Type="http://schemas.openxmlformats.org/officeDocument/2006/relationships/customXml" Target="../ink/ink28.xml"/><Relationship Id="rId17" Type="http://schemas.openxmlformats.org/officeDocument/2006/relationships/image" Target="../media/image209.emf"/><Relationship Id="rId25" Type="http://schemas.openxmlformats.org/officeDocument/2006/relationships/image" Target="../media/image214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25.xml"/><Relationship Id="rId11" Type="http://schemas.openxmlformats.org/officeDocument/2006/relationships/image" Target="../media/image206.emf"/><Relationship Id="rId24" Type="http://schemas.openxmlformats.org/officeDocument/2006/relationships/customXml" Target="../ink/ink34.xml"/><Relationship Id="rId5" Type="http://schemas.openxmlformats.org/officeDocument/2006/relationships/image" Target="../media/image203.emf"/><Relationship Id="rId15" Type="http://schemas.openxmlformats.org/officeDocument/2006/relationships/image" Target="../media/image208.emf"/><Relationship Id="rId23" Type="http://schemas.openxmlformats.org/officeDocument/2006/relationships/image" Target="../media/image213.emf"/><Relationship Id="rId10" Type="http://schemas.openxmlformats.org/officeDocument/2006/relationships/customXml" Target="../ink/ink27.xml"/><Relationship Id="rId19" Type="http://schemas.openxmlformats.org/officeDocument/2006/relationships/image" Target="../media/image211.emf"/><Relationship Id="rId4" Type="http://schemas.openxmlformats.org/officeDocument/2006/relationships/customXml" Target="../ink/ink24.xml"/><Relationship Id="rId9" Type="http://schemas.openxmlformats.org/officeDocument/2006/relationships/image" Target="../media/image205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2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22.emf"/><Relationship Id="rId18" Type="http://schemas.openxmlformats.org/officeDocument/2006/relationships/customXml" Target="../ink/ink43.xml"/><Relationship Id="rId3" Type="http://schemas.openxmlformats.org/officeDocument/2006/relationships/image" Target="../media/image6.png"/><Relationship Id="rId21" Type="http://schemas.openxmlformats.org/officeDocument/2006/relationships/image" Target="../media/image226.emf"/><Relationship Id="rId7" Type="http://schemas.openxmlformats.org/officeDocument/2006/relationships/image" Target="../media/image218.emf"/><Relationship Id="rId12" Type="http://schemas.openxmlformats.org/officeDocument/2006/relationships/customXml" Target="../ink/ink40.xml"/><Relationship Id="rId17" Type="http://schemas.openxmlformats.org/officeDocument/2006/relationships/image" Target="../media/image224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7.xml"/><Relationship Id="rId11" Type="http://schemas.openxmlformats.org/officeDocument/2006/relationships/image" Target="../media/image221.emf"/><Relationship Id="rId5" Type="http://schemas.openxmlformats.org/officeDocument/2006/relationships/image" Target="../media/image217.emf"/><Relationship Id="rId15" Type="http://schemas.openxmlformats.org/officeDocument/2006/relationships/image" Target="../media/image223.emf"/><Relationship Id="rId10" Type="http://schemas.openxmlformats.org/officeDocument/2006/relationships/customXml" Target="../ink/ink39.xml"/><Relationship Id="rId19" Type="http://schemas.openxmlformats.org/officeDocument/2006/relationships/image" Target="../media/image225.emf"/><Relationship Id="rId4" Type="http://schemas.openxmlformats.org/officeDocument/2006/relationships/customXml" Target="../ink/ink36.xml"/><Relationship Id="rId9" Type="http://schemas.openxmlformats.org/officeDocument/2006/relationships/image" Target="../media/image219.emf"/><Relationship Id="rId14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229.emf"/><Relationship Id="rId18" Type="http://schemas.openxmlformats.org/officeDocument/2006/relationships/customXml" Target="../ink/ink53.xml"/><Relationship Id="rId3" Type="http://schemas.openxmlformats.org/officeDocument/2006/relationships/image" Target="../media/image192.emf"/><Relationship Id="rId21" Type="http://schemas.openxmlformats.org/officeDocument/2006/relationships/image" Target="../media/image234.emf"/><Relationship Id="rId7" Type="http://schemas.openxmlformats.org/officeDocument/2006/relationships/image" Target="../media/image216.emf"/><Relationship Id="rId12" Type="http://schemas.openxmlformats.org/officeDocument/2006/relationships/customXml" Target="../ink/ink50.xml"/><Relationship Id="rId17" Type="http://schemas.openxmlformats.org/officeDocument/2006/relationships/image" Target="../media/image232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7.xml"/><Relationship Id="rId11" Type="http://schemas.openxmlformats.org/officeDocument/2006/relationships/image" Target="../media/image228.emf"/><Relationship Id="rId5" Type="http://schemas.openxmlformats.org/officeDocument/2006/relationships/image" Target="../media/image202.emf"/><Relationship Id="rId15" Type="http://schemas.openxmlformats.org/officeDocument/2006/relationships/image" Target="../media/image231.emf"/><Relationship Id="rId10" Type="http://schemas.openxmlformats.org/officeDocument/2006/relationships/customXml" Target="../ink/ink49.xml"/><Relationship Id="rId19" Type="http://schemas.openxmlformats.org/officeDocument/2006/relationships/image" Target="../media/image233.emf"/><Relationship Id="rId4" Type="http://schemas.openxmlformats.org/officeDocument/2006/relationships/customXml" Target="../ink/ink46.xml"/><Relationship Id="rId9" Type="http://schemas.openxmlformats.org/officeDocument/2006/relationships/image" Target="../media/image227.emf"/><Relationship Id="rId14" Type="http://schemas.openxmlformats.org/officeDocument/2006/relationships/customXml" Target="../ink/ink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emf"/><Relationship Id="rId13" Type="http://schemas.openxmlformats.org/officeDocument/2006/relationships/customXml" Target="../ink/ink60.xml"/><Relationship Id="rId18" Type="http://schemas.openxmlformats.org/officeDocument/2006/relationships/image" Target="../media/image242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238.emf"/><Relationship Id="rId17" Type="http://schemas.openxmlformats.org/officeDocument/2006/relationships/customXml" Target="../ink/ink62.xml"/><Relationship Id="rId2" Type="http://schemas.openxmlformats.org/officeDocument/2006/relationships/image" Target="../media/image7.png"/><Relationship Id="rId16" Type="http://schemas.openxmlformats.org/officeDocument/2006/relationships/image" Target="../media/image241.emf"/><Relationship Id="rId20" Type="http://schemas.openxmlformats.org/officeDocument/2006/relationships/image" Target="../media/image24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5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10" Type="http://schemas.openxmlformats.org/officeDocument/2006/relationships/image" Target="../media/image237.emf"/><Relationship Id="rId19" Type="http://schemas.openxmlformats.org/officeDocument/2006/relationships/customXml" Target="../ink/ink63.xml"/><Relationship Id="rId4" Type="http://schemas.openxmlformats.org/officeDocument/2006/relationships/image" Target="../media/image2340.emf"/><Relationship Id="rId9" Type="http://schemas.openxmlformats.org/officeDocument/2006/relationships/customXml" Target="../ink/ink58.xml"/><Relationship Id="rId14" Type="http://schemas.openxmlformats.org/officeDocument/2006/relationships/image" Target="../media/image239.emf"/><Relationship Id="rId22" Type="http://schemas.openxmlformats.org/officeDocument/2006/relationships/image" Target="../media/image2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customXml" Target="../ink/ink70.xml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12" Type="http://schemas.openxmlformats.org/officeDocument/2006/relationships/image" Target="../media/image25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7.emf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0" Type="http://schemas.openxmlformats.org/officeDocument/2006/relationships/image" Target="../media/image249.emf"/><Relationship Id="rId4" Type="http://schemas.openxmlformats.org/officeDocument/2006/relationships/image" Target="../media/image246.emf"/><Relationship Id="rId9" Type="http://schemas.openxmlformats.org/officeDocument/2006/relationships/customXml" Target="../ink/ink68.xml"/><Relationship Id="rId14" Type="http://schemas.openxmlformats.org/officeDocument/2006/relationships/image" Target="../media/image25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257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252.emf"/><Relationship Id="rId21" Type="http://schemas.openxmlformats.org/officeDocument/2006/relationships/image" Target="../media/image262.emf"/><Relationship Id="rId7" Type="http://schemas.openxmlformats.org/officeDocument/2006/relationships/image" Target="../media/image254.emf"/><Relationship Id="rId12" Type="http://schemas.openxmlformats.org/officeDocument/2006/relationships/customXml" Target="../ink/ink76.xml"/><Relationship Id="rId17" Type="http://schemas.openxmlformats.org/officeDocument/2006/relationships/image" Target="../media/image259.emf"/><Relationship Id="rId25" Type="http://schemas.openxmlformats.org/officeDocument/2006/relationships/image" Target="../media/image264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29" Type="http://schemas.openxmlformats.org/officeDocument/2006/relationships/image" Target="../media/image266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3.xml"/><Relationship Id="rId11" Type="http://schemas.openxmlformats.org/officeDocument/2006/relationships/image" Target="../media/image256.emf"/><Relationship Id="rId24" Type="http://schemas.openxmlformats.org/officeDocument/2006/relationships/customXml" Target="../ink/ink82.xml"/><Relationship Id="rId5" Type="http://schemas.openxmlformats.org/officeDocument/2006/relationships/image" Target="../media/image253.emf"/><Relationship Id="rId15" Type="http://schemas.openxmlformats.org/officeDocument/2006/relationships/image" Target="../media/image258.emf"/><Relationship Id="rId23" Type="http://schemas.openxmlformats.org/officeDocument/2006/relationships/image" Target="../media/image263.emf"/><Relationship Id="rId28" Type="http://schemas.openxmlformats.org/officeDocument/2006/relationships/customXml" Target="../ink/ink84.xml"/><Relationship Id="rId10" Type="http://schemas.openxmlformats.org/officeDocument/2006/relationships/customXml" Target="../ink/ink75.xml"/><Relationship Id="rId19" Type="http://schemas.openxmlformats.org/officeDocument/2006/relationships/image" Target="../media/image261.emf"/><Relationship Id="rId4" Type="http://schemas.openxmlformats.org/officeDocument/2006/relationships/customXml" Target="../ink/ink72.xml"/><Relationship Id="rId9" Type="http://schemas.openxmlformats.org/officeDocument/2006/relationships/image" Target="../media/image255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2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After war there was a lot of available land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Inflation </a:t>
            </a:r>
            <a:r>
              <a:rPr lang="en-US" altLang="en-US" dirty="0"/>
              <a:t>was a </a:t>
            </a:r>
            <a:r>
              <a:rPr lang="en-US" altLang="en-US" dirty="0" smtClean="0"/>
              <a:t>problem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Many </a:t>
            </a:r>
            <a:r>
              <a:rPr lang="en-US" altLang="en-US" dirty="0"/>
              <a:t>worse off financially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War </a:t>
            </a:r>
            <a:r>
              <a:rPr lang="en-US" altLang="en-US" dirty="0" smtClean="0"/>
              <a:t>was caused by dislike </a:t>
            </a:r>
            <a:r>
              <a:rPr lang="en-US" altLang="en-US" dirty="0"/>
              <a:t>of taxes and </a:t>
            </a:r>
            <a:r>
              <a:rPr lang="en-US" altLang="en-US" dirty="0" smtClean="0"/>
              <a:t>law from a central authority</a:t>
            </a: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War caused American manufacturers to make their own goods (British trade cut off)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America remained </a:t>
            </a:r>
            <a:r>
              <a:rPr lang="en-US" altLang="en-US" dirty="0" smtClean="0"/>
              <a:t>agricultural, no manufacturing  </a:t>
            </a: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Prior to war, Americans had great trade with Britain, and now they didn’t, could now trade with foreign countries, a privilege they didn’t have before.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39840" y="1073160"/>
              <a:ext cx="2877120" cy="44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4000" y="1009800"/>
                <a:ext cx="2908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58680" y="3143160"/>
              <a:ext cx="1035720" cy="3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840" y="3079800"/>
                <a:ext cx="1067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933640" y="3168720"/>
              <a:ext cx="1391040" cy="1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7800" y="3105000"/>
                <a:ext cx="1422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971640" y="3778200"/>
              <a:ext cx="438480" cy="1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800" y="3714840"/>
                <a:ext cx="470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184480" y="3733920"/>
              <a:ext cx="3295800" cy="63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8640" y="3670200"/>
                <a:ext cx="3327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746680" y="3803760"/>
              <a:ext cx="274356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0840" y="3740040"/>
                <a:ext cx="2775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803240" y="4394160"/>
              <a:ext cx="1524600" cy="19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87400" y="4330800"/>
                <a:ext cx="1556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638520" y="4273560"/>
              <a:ext cx="4572360" cy="13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2680" y="4210200"/>
                <a:ext cx="4604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939960" y="4667400"/>
              <a:ext cx="749520" cy="12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3760" y="4603680"/>
                <a:ext cx="781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907920" y="4959360"/>
              <a:ext cx="933840" cy="32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2080" y="4896000"/>
                <a:ext cx="965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2279520" y="4978440"/>
              <a:ext cx="1022760" cy="57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63680" y="4915080"/>
                <a:ext cx="10544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3664080" y="4952880"/>
              <a:ext cx="1232280" cy="25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48240" y="4889520"/>
                <a:ext cx="1263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5219640" y="5022720"/>
              <a:ext cx="3238920" cy="57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3800" y="4959360"/>
                <a:ext cx="32706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692280" y="2330280"/>
              <a:ext cx="7410600" cy="3981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2920" y="2320920"/>
                <a:ext cx="7429320" cy="40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0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209800"/>
            <a:ext cx="5257800" cy="4343400"/>
          </a:xfrm>
        </p:spPr>
        <p:txBody>
          <a:bodyPr>
            <a:normAutofit fontScale="92500"/>
          </a:bodyPr>
          <a:lstStyle/>
          <a:p>
            <a:r>
              <a:rPr lang="en-US" altLang="en-US" b="1" dirty="0" smtClean="0"/>
              <a:t>1780’s</a:t>
            </a:r>
            <a:r>
              <a:rPr lang="en-US" altLang="en-US" dirty="0" smtClean="0"/>
              <a:t> ability of national government to collect money was limited</a:t>
            </a:r>
          </a:p>
          <a:p>
            <a:r>
              <a:rPr lang="en-US" altLang="en-US" dirty="0" smtClean="0"/>
              <a:t>Interest on debt piling up, nation’s credit evaporating abroad</a:t>
            </a:r>
          </a:p>
          <a:p>
            <a:r>
              <a:rPr lang="en-US" altLang="en-US" dirty="0" smtClean="0"/>
              <a:t>States had trade disagreements, levying duties on goods from neighbors, states issued depreciated paper currency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1784-1786</a:t>
            </a:r>
            <a:r>
              <a:rPr lang="en-US" altLang="en-US" dirty="0"/>
              <a:t>- low point for new republic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British flood Americas with cheap goods, American industry suffered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1905000"/>
            <a:ext cx="315118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775040" y="2343240"/>
              <a:ext cx="3251880" cy="13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9200" y="2279520"/>
                <a:ext cx="3283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019400" y="2774880"/>
              <a:ext cx="3404160" cy="8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3560" y="2711520"/>
                <a:ext cx="3435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683160" y="3105000"/>
              <a:ext cx="3245040" cy="7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6960" y="3041640"/>
                <a:ext cx="3277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000680" y="3448080"/>
              <a:ext cx="3168720" cy="10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4480" y="3384720"/>
                <a:ext cx="32007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879720" y="3879720"/>
              <a:ext cx="857880" cy="25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3880" y="3816360"/>
                <a:ext cx="889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130720" y="3854520"/>
              <a:ext cx="2400840" cy="3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4880" y="3790800"/>
                <a:ext cx="2432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5289480" y="4527720"/>
              <a:ext cx="2927880" cy="70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3640" y="4464000"/>
                <a:ext cx="29595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3638520" y="4915080"/>
              <a:ext cx="2140200" cy="32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22680" y="4851360"/>
                <a:ext cx="2171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924360" y="5270400"/>
              <a:ext cx="1225800" cy="57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08520" y="5207040"/>
                <a:ext cx="1257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3879720" y="5492880"/>
              <a:ext cx="4800960" cy="254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63880" y="5429160"/>
                <a:ext cx="48326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3886200" y="5759280"/>
              <a:ext cx="4470840" cy="140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70360" y="5695920"/>
                <a:ext cx="450252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9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America more a name than nation</a:t>
            </a:r>
          </a:p>
          <a:p>
            <a:r>
              <a:rPr lang="en-US" dirty="0" smtClean="0"/>
              <a:t>New patriot elite open to ideas of experimentation and innovation in government</a:t>
            </a:r>
          </a:p>
          <a:p>
            <a:r>
              <a:rPr lang="en-US" altLang="en-US" dirty="0" smtClean="0"/>
              <a:t>13 sovereign states coined money, raised armies, erected tariff barriers</a:t>
            </a:r>
          </a:p>
          <a:p>
            <a:r>
              <a:rPr lang="en-US" altLang="en-US" dirty="0" smtClean="0"/>
              <a:t>Main problem- what to do with western lands?</a:t>
            </a:r>
          </a:p>
          <a:p>
            <a:r>
              <a:rPr lang="en-US" altLang="en-US" dirty="0" smtClean="0"/>
              <a:t> Some states had holdings west of Allegheny Mts., some did not</a:t>
            </a:r>
          </a:p>
          <a:p>
            <a:r>
              <a:rPr lang="en-US" altLang="en-US" dirty="0" smtClean="0"/>
              <a:t>Land rich could sell off land to pay debts, others had to tax heavily to raise revenue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5760" y="2368440"/>
              <a:ext cx="1371960" cy="1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920" y="2305080"/>
                <a:ext cx="1403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77960" y="2457360"/>
              <a:ext cx="1416600" cy="32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2120" y="2394000"/>
                <a:ext cx="1448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102200" y="2508120"/>
              <a:ext cx="2356200" cy="57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6360" y="2444760"/>
                <a:ext cx="23878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104840" y="4273560"/>
              <a:ext cx="1746720" cy="7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000" y="4210200"/>
                <a:ext cx="1778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359160" y="4292640"/>
              <a:ext cx="3956400" cy="57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3320" y="4229280"/>
                <a:ext cx="39880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352520" y="471816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6680" y="46544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352520" y="4718160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6680" y="46544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1251000" y="4762440"/>
              <a:ext cx="1803600" cy="8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5160" y="4699080"/>
                <a:ext cx="18352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3524400" y="4673520"/>
              <a:ext cx="4330800" cy="89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8200" y="4610160"/>
                <a:ext cx="4362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1200240" y="5435640"/>
              <a:ext cx="7302600" cy="20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4400" y="5372280"/>
                <a:ext cx="73346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130400" y="5734080"/>
              <a:ext cx="4254840" cy="108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4560" y="5670720"/>
                <a:ext cx="4286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692280" y="2610000"/>
              <a:ext cx="7201080" cy="901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2920" y="2600640"/>
                <a:ext cx="721980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8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Solution to Land issue:</a:t>
            </a:r>
          </a:p>
          <a:p>
            <a:r>
              <a:rPr lang="en-US" altLang="en-US" dirty="0" smtClean="0"/>
              <a:t>States eventually surrendered land to central government</a:t>
            </a:r>
          </a:p>
          <a:p>
            <a:r>
              <a:rPr lang="en-US" dirty="0" smtClean="0"/>
              <a:t>Land Ordinance of 1785, Northwest Ordinance 1787</a:t>
            </a:r>
          </a:p>
          <a:p>
            <a:pPr lvl="1"/>
            <a:r>
              <a:rPr lang="en-US" altLang="en-US" dirty="0" smtClean="0"/>
              <a:t>Used to make future states</a:t>
            </a:r>
          </a:p>
          <a:p>
            <a:pPr lvl="1"/>
            <a:r>
              <a:rPr lang="en-US" altLang="en-US" dirty="0" smtClean="0"/>
              <a:t>Result was that it bonded union to central authority</a:t>
            </a:r>
          </a:p>
          <a:p>
            <a:pPr lvl="1"/>
            <a:r>
              <a:rPr lang="en-US" altLang="en-US" dirty="0" smtClean="0"/>
              <a:t>Pioneers bought land from federal government, benefit to nation</a:t>
            </a:r>
          </a:p>
          <a:p>
            <a:pPr lvl="1"/>
            <a:r>
              <a:rPr lang="en-US" altLang="en-US" dirty="0" smtClean="0"/>
              <a:t>Weakened state powers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3920" y="2901960"/>
              <a:ext cx="679680" cy="38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080" y="2838600"/>
                <a:ext cx="711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41600" y="2927520"/>
              <a:ext cx="3524760" cy="51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5760" y="2863800"/>
                <a:ext cx="35564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301760" y="3244680"/>
              <a:ext cx="1607040" cy="15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920" y="3181320"/>
                <a:ext cx="16387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263600" y="3600360"/>
              <a:ext cx="2584800" cy="10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7760" y="3537000"/>
                <a:ext cx="2616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686480" y="3708360"/>
              <a:ext cx="3378240" cy="15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0280" y="3645000"/>
                <a:ext cx="34102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587600" y="4057560"/>
              <a:ext cx="2984760" cy="89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1760" y="3994200"/>
                <a:ext cx="3016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733920" y="4476600"/>
              <a:ext cx="4476960" cy="248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8080" y="4413240"/>
                <a:ext cx="45086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676520" y="4921200"/>
              <a:ext cx="4407120" cy="82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0680" y="4857840"/>
                <a:ext cx="4438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86080" y="5238720"/>
              <a:ext cx="2210040" cy="89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9880" y="5175360"/>
                <a:ext cx="2242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701720" y="5715000"/>
              <a:ext cx="2991240" cy="12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5880" y="5651640"/>
                <a:ext cx="302292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Articles of Confederation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Loose confederation, acted together to deal with common problems (foreign defense)</a:t>
            </a:r>
          </a:p>
          <a:p>
            <a:pPr marL="841375" lvl="1" indent="-514350">
              <a:lnSpc>
                <a:spcPct val="80000"/>
              </a:lnSpc>
              <a:buFont typeface="Garamond" pitchFamily="18" charset="0"/>
              <a:buAutoNum type="alphaUcPeriod"/>
            </a:pPr>
            <a:r>
              <a:rPr lang="en-US" altLang="en-US" sz="2400" dirty="0" smtClean="0"/>
              <a:t>No executive, judiciary left up to states</a:t>
            </a:r>
          </a:p>
          <a:p>
            <a:pPr marL="841375" lvl="1" indent="-514350">
              <a:lnSpc>
                <a:spcPct val="80000"/>
              </a:lnSpc>
              <a:buFont typeface="Garamond" pitchFamily="18" charset="0"/>
              <a:buAutoNum type="alphaUcPeriod"/>
            </a:pPr>
            <a:r>
              <a:rPr lang="en-US" altLang="en-US" sz="2400" dirty="0" smtClean="0"/>
              <a:t>Each state one vote</a:t>
            </a:r>
          </a:p>
          <a:p>
            <a:pPr marL="841375" lvl="1" indent="-514350">
              <a:lnSpc>
                <a:spcPct val="80000"/>
              </a:lnSpc>
              <a:buFont typeface="Garamond" pitchFamily="18" charset="0"/>
              <a:buAutoNum type="alphaUcPeriod"/>
            </a:pPr>
            <a:r>
              <a:rPr lang="en-US" altLang="en-US" sz="2400" dirty="0" smtClean="0"/>
              <a:t>Hard to amend</a:t>
            </a:r>
          </a:p>
          <a:p>
            <a:pPr marL="841375" lvl="1" indent="-514350">
              <a:lnSpc>
                <a:spcPct val="80000"/>
              </a:lnSpc>
              <a:buFont typeface="Garamond" pitchFamily="18" charset="0"/>
              <a:buAutoNum type="alphaUcPeriod"/>
            </a:pPr>
            <a:r>
              <a:rPr lang="en-US" altLang="en-US" sz="2400" dirty="0" smtClean="0"/>
              <a:t>No power to regulate commerce, states had different trade laws</a:t>
            </a:r>
          </a:p>
          <a:p>
            <a:pPr marL="841375" lvl="1" indent="-514350">
              <a:lnSpc>
                <a:spcPct val="80000"/>
              </a:lnSpc>
              <a:buFont typeface="Garamond" pitchFamily="18" charset="0"/>
              <a:buAutoNum type="alphaUcPeriod"/>
            </a:pPr>
            <a:r>
              <a:rPr lang="en-US" altLang="en-US" sz="2400" dirty="0" smtClean="0"/>
              <a:t>No power to tax, states paid what they wanted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National government could not control states</a:t>
            </a:r>
          </a:p>
          <a:p>
            <a:pPr>
              <a:lnSpc>
                <a:spcPct val="80000"/>
              </a:lnSpc>
            </a:pPr>
            <a:r>
              <a:rPr lang="en-US" altLang="en-US" sz="2600" b="1" dirty="0" smtClean="0"/>
              <a:t>Positives of Confederation- </a:t>
            </a:r>
            <a:r>
              <a:rPr lang="en-US" altLang="en-US" sz="2600" dirty="0" smtClean="0"/>
              <a:t>Outlined general powers of government, provided idea of union, dealt with land issue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3200" y="2273400"/>
              <a:ext cx="2743560" cy="11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360" y="2209680"/>
                <a:ext cx="2775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78160" y="2584440"/>
              <a:ext cx="2616840" cy="12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2320" y="2521080"/>
                <a:ext cx="2648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009800" y="2908440"/>
              <a:ext cx="2679840" cy="3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3600" y="2844720"/>
                <a:ext cx="2711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19280" y="3143160"/>
              <a:ext cx="1778400" cy="3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3440" y="3079800"/>
                <a:ext cx="1810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663560" y="3720960"/>
              <a:ext cx="1048320" cy="6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7720" y="3657600"/>
                <a:ext cx="1080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822320" y="3448080"/>
              <a:ext cx="2324520" cy="12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6480" y="3384720"/>
                <a:ext cx="2356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676520" y="3975120"/>
              <a:ext cx="35373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680" y="3911760"/>
                <a:ext cx="3569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695600" y="4489560"/>
              <a:ext cx="2006640" cy="32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9400" y="4425840"/>
                <a:ext cx="2039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933480" y="4730760"/>
              <a:ext cx="636300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7640" y="4667400"/>
                <a:ext cx="6394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768240" y="3321000"/>
              <a:ext cx="7906320" cy="2781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8880" y="3311640"/>
                <a:ext cx="7925040" cy="28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5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09800"/>
            <a:ext cx="54102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British</a:t>
            </a:r>
          </a:p>
          <a:p>
            <a:r>
              <a:rPr lang="en-US" altLang="en-US" dirty="0" smtClean="0"/>
              <a:t>refused to repeal navigation laws, closed trade to US in the West Indies</a:t>
            </a:r>
          </a:p>
          <a:p>
            <a:r>
              <a:rPr lang="en-US" altLang="en-US" dirty="0" smtClean="0"/>
              <a:t>Along northern frontier held trading posts on US soil, agitated Indians that kept US from effectively settling territory</a:t>
            </a:r>
          </a:p>
          <a:p>
            <a:pPr marL="0" indent="0">
              <a:buNone/>
            </a:pPr>
            <a:r>
              <a:rPr lang="en-US" b="1" dirty="0" smtClean="0"/>
              <a:t>Spain</a:t>
            </a:r>
          </a:p>
          <a:p>
            <a:r>
              <a:rPr lang="en-US" altLang="en-US" dirty="0" smtClean="0"/>
              <a:t>openly unfriendly to US </a:t>
            </a:r>
          </a:p>
          <a:p>
            <a:r>
              <a:rPr lang="en-US" altLang="en-US" dirty="0" smtClean="0"/>
              <a:t>1784- Closed MS River, people in KY, TN and Old Northwest could not ship goods</a:t>
            </a:r>
          </a:p>
          <a:p>
            <a:r>
              <a:rPr lang="en-US" altLang="en-US" dirty="0" smtClean="0"/>
              <a:t>Claimed large area of territory granted to US by British</a:t>
            </a:r>
          </a:p>
          <a:p>
            <a:r>
              <a:rPr lang="en-US" altLang="en-US" dirty="0" smtClean="0"/>
              <a:t>Schemed with and agitated Indians to be hostile with US settlers</a:t>
            </a:r>
          </a:p>
          <a:p>
            <a:pPr marL="0" indent="0">
              <a:buNone/>
            </a:pPr>
            <a:r>
              <a:rPr lang="en-US" altLang="en-US" b="1" dirty="0" smtClean="0"/>
              <a:t>France</a:t>
            </a:r>
          </a:p>
          <a:p>
            <a:r>
              <a:rPr lang="en-US" altLang="en-US" dirty="0" smtClean="0"/>
              <a:t>demanded </a:t>
            </a:r>
            <a:r>
              <a:rPr lang="en-US" altLang="en-US" dirty="0"/>
              <a:t>payment of debts, restricted trade with West </a:t>
            </a:r>
            <a:r>
              <a:rPr lang="en-US" altLang="en-US" dirty="0" smtClean="0"/>
              <a:t>Indies</a:t>
            </a:r>
          </a:p>
          <a:p>
            <a:pPr marL="0" indent="0">
              <a:buNone/>
            </a:pPr>
            <a:r>
              <a:rPr lang="en-US" altLang="en-US" b="1" dirty="0" smtClean="0"/>
              <a:t>Barbary Pirates</a:t>
            </a:r>
          </a:p>
          <a:p>
            <a:r>
              <a:rPr lang="en-US" altLang="en-US" dirty="0"/>
              <a:t>took American ships, enslaved Yankee sailors</a:t>
            </a:r>
          </a:p>
          <a:p>
            <a:r>
              <a:rPr lang="en-US" altLang="en-US" dirty="0"/>
              <a:t>America too poor to bribe officials to get release of sailors</a:t>
            </a:r>
          </a:p>
          <a:p>
            <a:r>
              <a:rPr lang="en-US" altLang="en-US" dirty="0"/>
              <a:t>Too weak to stop them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" y="2667000"/>
            <a:ext cx="315544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76680" y="2324160"/>
              <a:ext cx="787680" cy="5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0840" y="2260440"/>
                <a:ext cx="819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089240" y="2590920"/>
              <a:ext cx="2553120" cy="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3400" y="2527200"/>
                <a:ext cx="2584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978600" y="2527200"/>
              <a:ext cx="154980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2760" y="2463840"/>
                <a:ext cx="1581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089240" y="2679840"/>
              <a:ext cx="1308600" cy="82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3400" y="2616120"/>
                <a:ext cx="1340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134040" y="2940120"/>
              <a:ext cx="2470680" cy="32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8200" y="2876400"/>
                <a:ext cx="2502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568680" y="3562200"/>
              <a:ext cx="787680" cy="57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2840" y="3498840"/>
                <a:ext cx="819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400640" y="3975120"/>
              <a:ext cx="1619640" cy="63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4800" y="3911760"/>
                <a:ext cx="1651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29640" y="4032360"/>
              <a:ext cx="362160" cy="25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13800" y="3968640"/>
                <a:ext cx="393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898800" y="4210200"/>
              <a:ext cx="2940480" cy="57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960" y="4146480"/>
                <a:ext cx="2972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108320" y="4438800"/>
              <a:ext cx="546480" cy="44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92480" y="4375080"/>
                <a:ext cx="5781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5899320" y="4387680"/>
              <a:ext cx="2902320" cy="76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3120" y="4324320"/>
                <a:ext cx="2934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5689440" y="4673520"/>
              <a:ext cx="1346760" cy="32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73600" y="4610160"/>
                <a:ext cx="1378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3860640" y="5067360"/>
              <a:ext cx="406800" cy="6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4800" y="5003640"/>
                <a:ext cx="438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4121280" y="5289480"/>
              <a:ext cx="2368800" cy="2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5440" y="5226120"/>
                <a:ext cx="2400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6826320" y="5321160"/>
              <a:ext cx="1854360" cy="51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10480" y="5257800"/>
                <a:ext cx="1886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4451400" y="5530680"/>
              <a:ext cx="57600" cy="13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5560" y="5467320"/>
                <a:ext cx="89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4133880" y="5492880"/>
              <a:ext cx="546480" cy="19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18040" y="5429160"/>
                <a:ext cx="578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3740040" y="5689440"/>
              <a:ext cx="1276920" cy="514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24200" y="5626080"/>
                <a:ext cx="1308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4025880" y="5924520"/>
              <a:ext cx="1791000" cy="25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10040" y="5861160"/>
                <a:ext cx="18226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/>
              <p14:cNvContentPartPr/>
              <p14:nvPr/>
            </p14:nvContentPartPr>
            <p14:xfrm>
              <a:off x="5994360" y="5931000"/>
              <a:ext cx="705240" cy="44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78520" y="5867280"/>
                <a:ext cx="736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/>
              <p14:cNvContentPartPr/>
              <p14:nvPr/>
            </p14:nvContentPartPr>
            <p14:xfrm>
              <a:off x="7321680" y="5905440"/>
              <a:ext cx="1016280" cy="38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5840" y="5842080"/>
                <a:ext cx="1047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/>
              <p14:cNvContentPartPr/>
              <p14:nvPr/>
            </p14:nvContentPartPr>
            <p14:xfrm>
              <a:off x="4064040" y="3073320"/>
              <a:ext cx="1333800" cy="83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48200" y="3009960"/>
                <a:ext cx="136548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7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1787 Year of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286000"/>
            <a:ext cx="5943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Came to a head in 1786 with Shay’s Rebellion</a:t>
            </a:r>
          </a:p>
          <a:p>
            <a:r>
              <a:rPr lang="en-US" dirty="0" smtClean="0"/>
              <a:t>Annapolis Convention called to amend Articles only 5 states showed up</a:t>
            </a:r>
          </a:p>
          <a:p>
            <a:r>
              <a:rPr lang="en-US" dirty="0" smtClean="0"/>
              <a:t>All colonies called to Philadelphia in 1787 to rewrite Articles and create a stronger central government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600200"/>
            <a:ext cx="220980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133600"/>
            <a:ext cx="5410200" cy="42132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Delegates (who were they, what were their interests)</a:t>
            </a:r>
          </a:p>
          <a:p>
            <a:r>
              <a:rPr lang="en-US" dirty="0" smtClean="0"/>
              <a:t>Compromises </a:t>
            </a:r>
          </a:p>
          <a:p>
            <a:pPr lvl="1"/>
            <a:r>
              <a:rPr lang="en-US" dirty="0" smtClean="0"/>
              <a:t>in representation</a:t>
            </a:r>
          </a:p>
          <a:p>
            <a:pPr lvl="1"/>
            <a:r>
              <a:rPr lang="en-US" dirty="0" smtClean="0"/>
              <a:t>Issues between nationalists and states rights advocates</a:t>
            </a:r>
          </a:p>
          <a:p>
            <a:pPr lvl="1"/>
            <a:r>
              <a:rPr lang="en-US" dirty="0" smtClean="0"/>
              <a:t>Sectional Issues (trade, slavery)</a:t>
            </a:r>
          </a:p>
          <a:p>
            <a:pPr lvl="1"/>
            <a:r>
              <a:rPr lang="en-US" dirty="0" smtClean="0"/>
              <a:t>voting</a:t>
            </a:r>
          </a:p>
          <a:p>
            <a:r>
              <a:rPr lang="en-US" dirty="0" smtClean="0"/>
              <a:t>Who really had the power and why (all people or a few)?</a:t>
            </a:r>
          </a:p>
          <a:p>
            <a:r>
              <a:rPr lang="en-US" dirty="0" smtClean="0"/>
              <a:t>Ratifying</a:t>
            </a:r>
          </a:p>
          <a:p>
            <a:pPr lvl="1"/>
            <a:r>
              <a:rPr lang="en-US" dirty="0" smtClean="0"/>
              <a:t>Opposing groups and reasons behind opposition</a:t>
            </a:r>
          </a:p>
          <a:p>
            <a:pPr lvl="1"/>
            <a:r>
              <a:rPr lang="en-US" dirty="0" smtClean="0"/>
              <a:t>Who were the Federalists and antifederalists</a:t>
            </a:r>
          </a:p>
          <a:p>
            <a:pPr lvl="1"/>
            <a:r>
              <a:rPr lang="en-US" i="1" dirty="0" smtClean="0"/>
              <a:t>Virginia, New York, Federalist Papers, Bill of Rights</a:t>
            </a:r>
          </a:p>
          <a:p>
            <a:pPr lvl="1"/>
            <a:r>
              <a:rPr lang="en-US" dirty="0" smtClean="0"/>
              <a:t>Why did Federalists win?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371600"/>
            <a:ext cx="2951163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600" b="1" i="1" dirty="0"/>
              <a:t>Minority won twice- </a:t>
            </a:r>
          </a:p>
          <a:p>
            <a:pPr marL="327025" lvl="1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1.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Revolution to get rid of British</a:t>
            </a:r>
          </a:p>
          <a:p>
            <a:pPr marL="327025" lvl="1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2. Peaceful revolution to overthrow government (under Articles)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Only ¼ of adult males had property to vote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Conservatism had erected safeguards against mob rule, republican gains of revolution conserved, federalists restored economic and political stability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Every branch of government represented by the people (though indirectly in some cases), self limiting system of checks and balances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Government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Continental Congress had to define powers of </a:t>
            </a:r>
            <a:r>
              <a:rPr lang="en" dirty="0" smtClean="0"/>
              <a:t>central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government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States had following features in common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dirty="0"/>
              <a:t>Basic bill of rights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dirty="0"/>
              <a:t>Separation of Powers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dirty="0"/>
              <a:t>Voting for property owning, white </a:t>
            </a:r>
            <a:r>
              <a:rPr lang="en" dirty="0" smtClean="0"/>
              <a:t>males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endParaRPr lang="en" dirty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dirty="0" smtClean="0"/>
              <a:t>National Government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Articles of Confederation- adopted 1777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Purposely weak central government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Unicameral legislature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Congress could make war, borrow money, make treaties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Could not collect taxes or regulate commerce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endParaRPr lang="e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1800" y="1905120"/>
              <a:ext cx="2572200" cy="140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60" y="1841400"/>
                <a:ext cx="2603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98840" y="1835280"/>
              <a:ext cx="4559760" cy="19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3000" y="1771560"/>
                <a:ext cx="4591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5680" y="2241720"/>
              <a:ext cx="2273760" cy="19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840" y="2178000"/>
                <a:ext cx="2305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235080" y="2508120"/>
              <a:ext cx="1187640" cy="13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9240" y="2444760"/>
                <a:ext cx="1219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117440" y="2959200"/>
              <a:ext cx="2197800" cy="3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1600" y="2895480"/>
                <a:ext cx="2229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562040" y="3409920"/>
              <a:ext cx="2331000" cy="12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6200" y="3346560"/>
                <a:ext cx="2362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1117440" y="3645000"/>
              <a:ext cx="5334480" cy="7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1600" y="3581280"/>
                <a:ext cx="53661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235080" y="4387680"/>
              <a:ext cx="3410280" cy="31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40" y="4324320"/>
                <a:ext cx="34419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952560" y="4807080"/>
              <a:ext cx="2978280" cy="76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6720" y="4743360"/>
                <a:ext cx="3010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888840" y="5137200"/>
              <a:ext cx="4426560" cy="11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3000" y="5073480"/>
                <a:ext cx="4458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1263600" y="5518080"/>
              <a:ext cx="2794320" cy="8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47760" y="5454720"/>
                <a:ext cx="2826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806400" y="5765760"/>
              <a:ext cx="7658640" cy="152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0560" y="5702400"/>
                <a:ext cx="76903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2533680" y="6203880"/>
              <a:ext cx="4439160" cy="101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17840" y="6140520"/>
                <a:ext cx="4470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/>
              <p14:cNvContentPartPr/>
              <p14:nvPr/>
            </p14:nvContentPartPr>
            <p14:xfrm>
              <a:off x="1752480" y="6070680"/>
              <a:ext cx="724320" cy="330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36640" y="6006960"/>
                <a:ext cx="7560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/>
              <p14:cNvContentPartPr/>
              <p14:nvPr/>
            </p14:nvContentPartPr>
            <p14:xfrm>
              <a:off x="806400" y="6210360"/>
              <a:ext cx="825840" cy="51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560" y="6146640"/>
                <a:ext cx="85752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14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Government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964951" y="1600201"/>
            <a:ext cx="4721699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Accomplishments of the Articles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Won the war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Land Ordinance 1785, Northwest Ordinance of 1787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Provided a method of dividing up new territory and how to extend the political system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529767"/>
            <a:ext cx="3133099" cy="4967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127400" y="1911240"/>
              <a:ext cx="4337640" cy="11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1560" y="1847880"/>
                <a:ext cx="4369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813200" y="2165400"/>
              <a:ext cx="1454760" cy="6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7360" y="2101680"/>
                <a:ext cx="1486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495680" y="2571840"/>
              <a:ext cx="2927880" cy="120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9840" y="2508120"/>
                <a:ext cx="2959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4667400" y="2940120"/>
              <a:ext cx="3822840" cy="10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1200" y="2876400"/>
                <a:ext cx="3854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6515280" y="3340080"/>
              <a:ext cx="1505160" cy="2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99080" y="3276720"/>
                <a:ext cx="1537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5035680" y="3714840"/>
              <a:ext cx="3137040" cy="12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19840" y="3651120"/>
                <a:ext cx="31687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041800" y="4089240"/>
              <a:ext cx="3016800" cy="114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25960" y="4025880"/>
                <a:ext cx="30484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4870440" y="4514760"/>
              <a:ext cx="2242080" cy="2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4600" y="4451400"/>
                <a:ext cx="227376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4426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Government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Problems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Could not deal with financial issues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money worthless, could not collect taxes, debt with European countries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Foreign issues- European countries had little respect for U.S. a nation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Domestic- Shay’s rebellion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50027"/>
            <a:ext cx="472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31960" y="1841400"/>
              <a:ext cx="1155960" cy="25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120" y="1778040"/>
                <a:ext cx="1187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740040" y="2178000"/>
              <a:ext cx="2445120" cy="5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4200" y="2114640"/>
                <a:ext cx="2476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504800" y="2610000"/>
              <a:ext cx="1740240" cy="8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960" y="2546280"/>
                <a:ext cx="1772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606840" y="2584440"/>
              <a:ext cx="2673720" cy="3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91000" y="2521080"/>
                <a:ext cx="2705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6477120" y="2584440"/>
              <a:ext cx="933840" cy="1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1280" y="2521080"/>
                <a:ext cx="965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1492200" y="2921040"/>
              <a:ext cx="2457720" cy="7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6360" y="2857680"/>
                <a:ext cx="24894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939960" y="3257640"/>
              <a:ext cx="179712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3760" y="3193920"/>
                <a:ext cx="1829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6451560" y="3270240"/>
              <a:ext cx="1905480" cy="12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5720" y="3206880"/>
                <a:ext cx="1937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1181160" y="3568680"/>
              <a:ext cx="1518120" cy="114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320" y="3505320"/>
                <a:ext cx="1549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3079800" y="3238560"/>
              <a:ext cx="91476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63960" y="3174840"/>
                <a:ext cx="946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1054080" y="4038480"/>
              <a:ext cx="1130760" cy="25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8240" y="3975120"/>
                <a:ext cx="1162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514600" y="3994200"/>
              <a:ext cx="1930680" cy="57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98760" y="3930480"/>
                <a:ext cx="196236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65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Changes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 more aristocracy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Separation of church and state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Women helped with war, but remained second-class citizens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Slavery- opposing ideas of liberty and slavery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8782"/>
            <a:ext cx="3048000" cy="22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1520" y="1955880"/>
              <a:ext cx="2610000" cy="4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320" y="1892160"/>
                <a:ext cx="2642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5680" y="2273400"/>
              <a:ext cx="140040" cy="15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840" y="2209680"/>
                <a:ext cx="1717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95360" y="2146320"/>
              <a:ext cx="3664080" cy="159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520" y="2082960"/>
                <a:ext cx="36961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90400" y="2635200"/>
              <a:ext cx="1499040" cy="2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560" y="2571840"/>
                <a:ext cx="15307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762440" y="2413080"/>
              <a:ext cx="3067560" cy="209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600" y="2349360"/>
                <a:ext cx="30992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1092240" y="2952720"/>
              <a:ext cx="1289520" cy="10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6400" y="2889360"/>
                <a:ext cx="1321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317520" y="3257640"/>
              <a:ext cx="1181520" cy="32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680" y="3193920"/>
                <a:ext cx="1213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070000" y="3270240"/>
              <a:ext cx="83160" cy="11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4160" y="3206880"/>
                <a:ext cx="114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2057400" y="3111480"/>
              <a:ext cx="5855040" cy="279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1560" y="3048120"/>
                <a:ext cx="588672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3634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and Political Changes from the Revolution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Changes in social customs, political institutions, ideas about society, government and gender</a:t>
            </a:r>
          </a:p>
          <a:p>
            <a:r>
              <a:rPr lang="en-US" dirty="0" smtClean="0"/>
              <a:t>Revolution and Loyalist exodus left new class in charge (patriot elite)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After Revolution, most states </a:t>
            </a:r>
            <a:r>
              <a:rPr lang="en-US" altLang="en-US" i="1" dirty="0" smtClean="0"/>
              <a:t>reduced </a:t>
            </a:r>
            <a:r>
              <a:rPr lang="en-US" altLang="en-US" dirty="0" smtClean="0"/>
              <a:t>property qualifications for voting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By 1800 indentured servitude unknown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Growth of trade organizations, removal of inheritance laws (primogeniture) </a:t>
            </a:r>
            <a:endParaRPr lang="en-US" altLang="en-US" b="1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 fight for separation of church and state (Virginia Statute of Religious Freedom (1786)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09880" y="3803760"/>
              <a:ext cx="3270600" cy="10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4040" y="3740040"/>
                <a:ext cx="3302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03280" y="4235400"/>
              <a:ext cx="3130920" cy="14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7440" y="4172040"/>
                <a:ext cx="3162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626080" y="4781520"/>
              <a:ext cx="2502360" cy="9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10240" y="4718160"/>
                <a:ext cx="2534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31880" y="5060880"/>
              <a:ext cx="2984760" cy="95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6040" y="4997520"/>
                <a:ext cx="3016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257640" y="5334120"/>
              <a:ext cx="4826160" cy="82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41800" y="5270400"/>
                <a:ext cx="48578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676520" y="5568840"/>
              <a:ext cx="4534200" cy="267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0680" y="5505480"/>
                <a:ext cx="456588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676520" y="4089240"/>
              <a:ext cx="2597400" cy="121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0680" y="4025880"/>
                <a:ext cx="26290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70120" y="3562200"/>
              <a:ext cx="444600" cy="1994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0760" y="3552840"/>
                <a:ext cx="463320" cy="20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87320" y="692280"/>
              <a:ext cx="7594920" cy="235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1480" y="628560"/>
                <a:ext cx="7626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3505320" y="1428840"/>
              <a:ext cx="2337120" cy="7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9480" y="1365120"/>
                <a:ext cx="236880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and Political Changes from the  Revolution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2590801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 smtClean="0"/>
              <a:t>Challenges to institution of slavery</a:t>
            </a:r>
          </a:p>
          <a:p>
            <a:r>
              <a:rPr lang="en-US" dirty="0" smtClean="0"/>
              <a:t>Quakers establish first anti-slavery society</a:t>
            </a:r>
          </a:p>
          <a:p>
            <a:r>
              <a:rPr lang="en-US" dirty="0" smtClean="0"/>
              <a:t>Many northern states call for gradual emancipation or abolition</a:t>
            </a:r>
          </a:p>
          <a:p>
            <a:r>
              <a:rPr lang="en-US" dirty="0" smtClean="0"/>
              <a:t>Southern states keep slavery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Laws discriminated against free blacks and slaves (jobs, education, marriage)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Idealism of freedom sacrificed for political expediency, fight would fracture national unity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334000"/>
            <a:ext cx="4048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65160" y="2489040"/>
              <a:ext cx="4020120" cy="11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320" y="2425680"/>
                <a:ext cx="4051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88840" y="2870280"/>
              <a:ext cx="972000" cy="32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000" y="2806560"/>
                <a:ext cx="1003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029040" y="2819520"/>
              <a:ext cx="2679840" cy="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3200" y="2755800"/>
                <a:ext cx="271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797120" y="3232080"/>
              <a:ext cx="1441800" cy="2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280" y="3168720"/>
                <a:ext cx="1473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486240" y="3168720"/>
              <a:ext cx="825840" cy="32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0400" y="3105000"/>
                <a:ext cx="857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207040" y="3130560"/>
              <a:ext cx="266724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1200" y="3067200"/>
                <a:ext cx="2698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952560" y="3524400"/>
              <a:ext cx="902160" cy="89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6720" y="3460680"/>
                <a:ext cx="933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2711520" y="3492360"/>
              <a:ext cx="1518120" cy="38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5680" y="3429000"/>
                <a:ext cx="1549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901800" y="3835440"/>
              <a:ext cx="2007000" cy="19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5960" y="3772080"/>
                <a:ext cx="2038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076640" y="3898800"/>
              <a:ext cx="2229120" cy="19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0800" y="3835440"/>
                <a:ext cx="226116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8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and Political Changes from the  Revolution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Women still were unequal to men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developed idea of “</a:t>
            </a:r>
            <a:r>
              <a:rPr lang="en-US" altLang="en-US" b="1" dirty="0" smtClean="0"/>
              <a:t>republican motherhood</a:t>
            </a:r>
            <a:r>
              <a:rPr lang="en-US" altLang="en-US" dirty="0" smtClean="0"/>
              <a:t>” , elevated women to higher status, keepers of the nation’s conscience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Women raised the children, held the future of the republic in their hands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82728"/>
            <a:ext cx="3429000" cy="21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38400" y="2425680"/>
              <a:ext cx="4496040" cy="23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2200" y="2362320"/>
                <a:ext cx="45280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911760" y="2768760"/>
              <a:ext cx="2845080" cy="9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5560" y="2705040"/>
                <a:ext cx="2877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940120" y="2781360"/>
              <a:ext cx="1251360" cy="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280" y="2717640"/>
                <a:ext cx="12830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772240" y="3098880"/>
              <a:ext cx="1492560" cy="10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6400" y="3035160"/>
                <a:ext cx="1524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467000" y="3371760"/>
              <a:ext cx="2565720" cy="7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0800" y="3308400"/>
                <a:ext cx="2597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444760" y="3632040"/>
              <a:ext cx="2223000" cy="51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8920" y="3568680"/>
                <a:ext cx="225468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0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Social and Political Changes from the  Revolution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 dirty="0" smtClean="0"/>
              <a:t>1776</a:t>
            </a:r>
            <a:r>
              <a:rPr lang="en-US" altLang="en-US" sz="2000" dirty="0" smtClean="0"/>
              <a:t>- Continental Congress called upon states to draft constitutions, form governments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Sovereignty would come from </a:t>
            </a:r>
            <a:r>
              <a:rPr lang="en-US" altLang="en-US" sz="2000" i="1" dirty="0" smtClean="0"/>
              <a:t>people</a:t>
            </a:r>
            <a:r>
              <a:rPr lang="en-US" altLang="en-US" sz="2000" dirty="0" smtClean="0"/>
              <a:t>, contracts defined powers of government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States had written documents that represented a fundamental law.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Many had a bill of rights, required annual election of legislators.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All of them deliberately created weak executive and judicial branches, distrust of central power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In most states, the legislative branch given sweeping powers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46680" y="2413080"/>
              <a:ext cx="635400" cy="1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0840" y="2349360"/>
                <a:ext cx="667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800440" y="2622600"/>
              <a:ext cx="1873440" cy="12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4600" y="2558880"/>
                <a:ext cx="1905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619280" y="2901960"/>
              <a:ext cx="1232280" cy="1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3440" y="2838600"/>
                <a:ext cx="1263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470480" y="2940120"/>
              <a:ext cx="1092600" cy="44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4640" y="2876400"/>
                <a:ext cx="1124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845400" y="2921040"/>
              <a:ext cx="889200" cy="44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9560" y="2857680"/>
                <a:ext cx="920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752480" y="3137040"/>
              <a:ext cx="2483280" cy="152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6640" y="3073320"/>
                <a:ext cx="2514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022560" y="3930480"/>
              <a:ext cx="1378440" cy="102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6720" y="3867120"/>
                <a:ext cx="1410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2965320" y="4521240"/>
              <a:ext cx="5366160" cy="82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9480" y="4457880"/>
                <a:ext cx="53978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397160" y="4788000"/>
              <a:ext cx="1143360" cy="38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0960" y="4724280"/>
                <a:ext cx="1175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2768760" y="4749840"/>
              <a:ext cx="2552760" cy="82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2560" y="4686480"/>
                <a:ext cx="2584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3645000" y="5162400"/>
              <a:ext cx="1600560" cy="51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9160" y="5099040"/>
                <a:ext cx="1632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5746680" y="5111640"/>
              <a:ext cx="584640" cy="64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30840" y="5048280"/>
                <a:ext cx="616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6210360" y="5118120"/>
              <a:ext cx="1499040" cy="82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4520" y="5054760"/>
                <a:ext cx="1530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022400" y="5410080"/>
              <a:ext cx="1530720" cy="32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6560" y="5346720"/>
                <a:ext cx="156240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9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On-screen Show (4:3)</PresentationFormat>
  <Paragraphs>133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Hardcover</vt:lpstr>
      <vt:lpstr>PowerPoint Presentation</vt:lpstr>
      <vt:lpstr>New Government</vt:lpstr>
      <vt:lpstr>New Government</vt:lpstr>
      <vt:lpstr>New Government</vt:lpstr>
      <vt:lpstr>Social Changes</vt:lpstr>
      <vt:lpstr>Social and Political Changes from the Revolution</vt:lpstr>
      <vt:lpstr>Social and Political Changes from the  Revolution </vt:lpstr>
      <vt:lpstr>Social and Political Changes from the  Revolution </vt:lpstr>
      <vt:lpstr>Social and Political Changes from the  Revolution </vt:lpstr>
      <vt:lpstr>Economic Issues</vt:lpstr>
      <vt:lpstr>Economic Issues</vt:lpstr>
      <vt:lpstr>Political Issues</vt:lpstr>
      <vt:lpstr>Political Issues</vt:lpstr>
      <vt:lpstr>Political Issues</vt:lpstr>
      <vt:lpstr>Foreign Problems</vt:lpstr>
      <vt:lpstr>1787 Year of Change </vt:lpstr>
      <vt:lpstr>Constitution Making</vt:lpstr>
      <vt:lpstr>2 Revolutions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Dean</dc:creator>
  <cp:lastModifiedBy>Matthew Dean</cp:lastModifiedBy>
  <cp:revision>1</cp:revision>
  <dcterms:created xsi:type="dcterms:W3CDTF">2014-10-13T19:52:36Z</dcterms:created>
  <dcterms:modified xsi:type="dcterms:W3CDTF">2014-10-13T19:52:47Z</dcterms:modified>
</cp:coreProperties>
</file>